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Bubbler One"/>
      <p:regular r:id="rId12"/>
    </p:embeddedFont>
    <p:embeddedFont>
      <p:font typeface="Anton"/>
      <p:regular r:id="rId13"/>
    </p:embeddedFont>
    <p:embeddedFont>
      <p:font typeface="Roboto"/>
      <p:regular r:id="rId14"/>
      <p:bold r:id="rId15"/>
      <p:italic r:id="rId16"/>
      <p:boldItalic r:id="rId17"/>
    </p:embeddedFont>
    <p:embeddedFont>
      <p:font typeface="Playfair Displ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Lato-regular.fntdata"/><Relationship Id="rId21" Type="http://schemas.openxmlformats.org/officeDocument/2006/relationships/font" Target="fonts/PlayfairDispl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nton-regular.fntdata"/><Relationship Id="rId12" Type="http://schemas.openxmlformats.org/officeDocument/2006/relationships/font" Target="fonts/BubblerOne-regular.fntdata"/><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lnSpc>
                <a:spcPct val="115000"/>
              </a:lnSpc>
              <a:spcBef>
                <a:spcPts val="0"/>
              </a:spcBef>
              <a:buClr>
                <a:schemeClr val="dk1"/>
              </a:buClr>
              <a:buSzPct val="100000"/>
              <a:buChar char="●"/>
            </a:pPr>
            <a:r>
              <a:rPr lang="en">
                <a:solidFill>
                  <a:schemeClr val="dk1"/>
                </a:solidFill>
              </a:rPr>
              <a:t>This slide will be used as an introduction slide for Stephen </a:t>
            </a:r>
          </a:p>
          <a:p>
            <a:pPr indent="-228600" lvl="1" marL="914400" rtl="0">
              <a:lnSpc>
                <a:spcPct val="115000"/>
              </a:lnSpc>
              <a:spcBef>
                <a:spcPts val="0"/>
              </a:spcBef>
              <a:buClr>
                <a:schemeClr val="dk1"/>
              </a:buClr>
              <a:buChar char="o"/>
            </a:pPr>
            <a:r>
              <a:rPr lang="en">
                <a:solidFill>
                  <a:schemeClr val="dk1"/>
                </a:solidFill>
              </a:rPr>
              <a:t>As a system, we have a good system; process and system from PLCs to buses</a:t>
            </a:r>
          </a:p>
          <a:p>
            <a:pPr indent="-228600" lvl="1" marL="914400" rtl="0">
              <a:lnSpc>
                <a:spcPct val="115000"/>
              </a:lnSpc>
              <a:spcBef>
                <a:spcPts val="0"/>
              </a:spcBef>
              <a:buClr>
                <a:schemeClr val="dk1"/>
              </a:buClr>
              <a:buChar char="o"/>
            </a:pPr>
            <a:r>
              <a:rPr lang="en">
                <a:solidFill>
                  <a:schemeClr val="dk1"/>
                </a:solidFill>
              </a:rPr>
              <a:t>However, as you will see in a few, we were beginning to flatline; that should scare us, right, and what we had was a culture of compliance, students were largely compliant, teachers were largely, compliant...we were the victims of a system born out of...compliance.</a:t>
            </a:r>
          </a:p>
          <a:p>
            <a:pPr indent="-228600" lvl="1" marL="914400" rtl="0">
              <a:lnSpc>
                <a:spcPct val="115000"/>
              </a:lnSpc>
              <a:spcBef>
                <a:spcPts val="0"/>
              </a:spcBef>
              <a:buClr>
                <a:schemeClr val="dk1"/>
              </a:buClr>
              <a:buChar char="o"/>
            </a:pPr>
            <a:r>
              <a:rPr lang="en">
                <a:solidFill>
                  <a:schemeClr val="dk1"/>
                </a:solidFill>
              </a:rPr>
              <a:t>The superintendent embarked on a quest to hear from all the stakeholders and in this video, you will hear some of our student voices and our reaction</a:t>
            </a:r>
          </a:p>
          <a:p>
            <a:pPr indent="-298450" lvl="0" marL="457200" rtl="0">
              <a:lnSpc>
                <a:spcPct val="115000"/>
              </a:lnSpc>
              <a:spcBef>
                <a:spcPts val="0"/>
              </a:spcBef>
              <a:spcAft>
                <a:spcPts val="1000"/>
              </a:spcAft>
              <a:buClr>
                <a:schemeClr val="dk1"/>
              </a:buClr>
              <a:buSzPct val="100000"/>
              <a:buChar char="●"/>
            </a:pPr>
            <a:r>
              <a:rPr lang="en"/>
              <a:t>Use the video as a hook</a:t>
            </a:r>
          </a:p>
          <a:p>
            <a:pPr lvl="0" rtl="0">
              <a:lnSpc>
                <a:spcPct val="115000"/>
              </a:lnSpc>
              <a:spcBef>
                <a:spcPts val="0"/>
              </a:spcBef>
              <a:spcAft>
                <a:spcPts val="100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spcAft>
                <a:spcPts val="1000"/>
              </a:spcAft>
              <a:buNone/>
            </a:pPr>
            <a:r>
              <a:t/>
            </a:r>
            <a:endParaRPr>
              <a:solidFill>
                <a:schemeClr val="dk1"/>
              </a:solidFill>
            </a:endParaRPr>
          </a:p>
          <a:p>
            <a:pPr indent="-298450" lvl="0" marL="457200" rtl="0">
              <a:lnSpc>
                <a:spcPct val="115000"/>
              </a:lnSpc>
              <a:spcBef>
                <a:spcPts val="0"/>
              </a:spcBef>
              <a:spcAft>
                <a:spcPts val="1000"/>
              </a:spcAft>
              <a:buClr>
                <a:schemeClr val="dk1"/>
              </a:buClr>
              <a:buSzPct val="100000"/>
              <a:buChar char="●"/>
            </a:pPr>
            <a:r>
              <a:rPr lang="en">
                <a:solidFill>
                  <a:schemeClr val="dk1"/>
                </a:solidFill>
              </a:rPr>
              <a:t>Garland – reflection on the rationale for the focus of student-centered instruction to JoCo 2020</a:t>
            </a:r>
          </a:p>
          <a:p>
            <a:pPr indent="-228600" lvl="0" marL="457200" rtl="0">
              <a:lnSpc>
                <a:spcPct val="115000"/>
              </a:lnSpc>
              <a:spcBef>
                <a:spcPts val="0"/>
              </a:spcBef>
              <a:spcAft>
                <a:spcPts val="1000"/>
              </a:spcAft>
              <a:buClr>
                <a:schemeClr val="dk1"/>
              </a:buClr>
              <a:buChar char="●"/>
            </a:pPr>
            <a:r>
              <a:rPr lang="en">
                <a:solidFill>
                  <a:schemeClr val="dk1"/>
                </a:solidFill>
              </a:rPr>
              <a:t>Kitchen table cabinet conversations</a:t>
            </a:r>
          </a:p>
          <a:p>
            <a:pPr indent="-228600" lvl="0" marL="457200" rtl="0">
              <a:lnSpc>
                <a:spcPct val="115000"/>
              </a:lnSpc>
              <a:spcBef>
                <a:spcPts val="0"/>
              </a:spcBef>
              <a:spcAft>
                <a:spcPts val="1000"/>
              </a:spcAft>
              <a:buClr>
                <a:schemeClr val="dk1"/>
              </a:buClr>
              <a:buChar char="●"/>
            </a:pPr>
            <a:r>
              <a:rPr lang="en">
                <a:solidFill>
                  <a:schemeClr val="dk1"/>
                </a:solidFill>
              </a:rPr>
              <a:t>Population changes</a:t>
            </a:r>
          </a:p>
          <a:p>
            <a:pPr indent="-228600" lvl="0" marL="457200" rtl="0">
              <a:lnSpc>
                <a:spcPct val="115000"/>
              </a:lnSpc>
              <a:spcBef>
                <a:spcPts val="0"/>
              </a:spcBef>
              <a:spcAft>
                <a:spcPts val="1000"/>
              </a:spcAft>
              <a:buClr>
                <a:schemeClr val="dk1"/>
              </a:buClr>
              <a:buChar char="●"/>
            </a:pPr>
            <a:r>
              <a:rPr lang="en">
                <a:solidFill>
                  <a:schemeClr val="dk1"/>
                </a:solidFill>
              </a:rPr>
              <a:t>Parent input</a:t>
            </a:r>
          </a:p>
          <a:p>
            <a:pPr indent="-228600" lvl="0" marL="457200" rtl="0">
              <a:lnSpc>
                <a:spcPct val="115000"/>
              </a:lnSpc>
              <a:spcBef>
                <a:spcPts val="0"/>
              </a:spcBef>
              <a:spcAft>
                <a:spcPts val="1000"/>
              </a:spcAft>
              <a:buClr>
                <a:schemeClr val="dk1"/>
              </a:buClr>
              <a:buChar char="●"/>
            </a:pPr>
            <a:r>
              <a:rPr lang="en">
                <a:solidFill>
                  <a:schemeClr val="dk1"/>
                </a:solidFill>
              </a:rPr>
              <a:t>The need for change</a:t>
            </a:r>
          </a:p>
          <a:p>
            <a:pPr lvl="0" rtl="0">
              <a:spcBef>
                <a:spcPts val="0"/>
              </a:spcBef>
              <a:buClr>
                <a:schemeClr val="dk1"/>
              </a:buClr>
              <a:buSzPct val="100000"/>
              <a:buFont typeface="Arial"/>
              <a:buNone/>
            </a:pPr>
            <a:r>
              <a:rPr lang="en">
                <a:solidFill>
                  <a:schemeClr val="dk1"/>
                </a:solidFill>
              </a:rPr>
              <a:t>For the past several years, we have seen a plateau in our proficiency data. Though the results themselves are not our why, we had to consider the data plateau alongside the famous 8 characteristics of an innovator’s mindset and ask ourselves what is more important, achievement or significance?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i="1"/>
          </a:p>
          <a:p>
            <a:pPr lvl="0" rtl="0">
              <a:spcBef>
                <a:spcPts val="0"/>
              </a:spcBef>
              <a:buNone/>
            </a:pPr>
            <a:r>
              <a:rPr i="1" lang="en">
                <a:solidFill>
                  <a:schemeClr val="dk1"/>
                </a:solidFill>
              </a:rPr>
              <a:t>stephen</a:t>
            </a:r>
          </a:p>
          <a:p>
            <a:pPr lvl="0" rtl="0">
              <a:spcBef>
                <a:spcPts val="0"/>
              </a:spcBef>
              <a:buNone/>
            </a:pPr>
            <a:r>
              <a:rPr i="1" lang="en">
                <a:solidFill>
                  <a:schemeClr val="dk1"/>
                </a:solidFill>
              </a:rPr>
              <a:t>Why Student-Centered Learning</a:t>
            </a:r>
          </a:p>
          <a:p>
            <a:pPr lvl="0" rtl="0">
              <a:spcBef>
                <a:spcPts val="0"/>
              </a:spcBef>
              <a:buNone/>
            </a:pPr>
            <a:r>
              <a:rPr i="1" lang="en">
                <a:solidFill>
                  <a:schemeClr val="dk1"/>
                </a:solidFill>
              </a:rPr>
              <a:t>	Compliant students will often learn, but not being engaged, are not exactly enthusiastic. We wanted students excited to come to school and study: that led us to a laser focus on relatioships and voice and choice which led us to personalized learning which led us to JoCo 2020, a 3 year plan that leads to -the crossroads of Relationships, Innovation, Relevance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b="1" lang="en"/>
              <a:t>We recently revisited our Vision, Mission, and Values and revised them so that they actually align with our JoCo 2020 Instructional Vision. As you see, the tenets of our vision are founded on relationships, relevance, and innovation. </a:t>
            </a:r>
          </a:p>
          <a:p>
            <a:pPr lvl="0">
              <a:spcBef>
                <a:spcPts val="0"/>
              </a:spcBef>
              <a:buNone/>
            </a:pPr>
            <a:r>
              <a:t/>
            </a:r>
            <a:endParaRPr/>
          </a:p>
          <a:p>
            <a:pPr lvl="0">
              <a:spcBef>
                <a:spcPts val="0"/>
              </a:spcBef>
              <a:buNone/>
            </a:pPr>
            <a:r>
              <a:rPr lang="en"/>
              <a:t>Brandon will do vision and mission</a:t>
            </a:r>
          </a:p>
          <a:p>
            <a:pPr lvl="0">
              <a:spcBef>
                <a:spcPts val="0"/>
              </a:spcBef>
              <a:buNone/>
            </a:pPr>
            <a:r>
              <a:t/>
            </a:r>
            <a:endParaRPr/>
          </a:p>
          <a:p>
            <a:pPr lvl="0" rtl="0">
              <a:spcBef>
                <a:spcPts val="0"/>
              </a:spcBef>
              <a:buNone/>
            </a:pPr>
            <a:r>
              <a:rPr lang="en"/>
              <a:t>SB will do values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lnSpc>
                <a:spcPct val="115000"/>
              </a:lnSpc>
              <a:spcBef>
                <a:spcPts val="0"/>
              </a:spcBef>
              <a:buSzPct val="100000"/>
              <a:buChar char="●"/>
            </a:pPr>
            <a:r>
              <a:rPr lang="en"/>
              <a:t>Brandon – how did Johnston County define student-centered instruction and personalized learning?</a:t>
            </a:r>
          </a:p>
          <a:p>
            <a:pPr indent="-228600" lvl="0" marL="457200" rtl="0">
              <a:lnSpc>
                <a:spcPct val="115000"/>
              </a:lnSpc>
              <a:spcBef>
                <a:spcPts val="0"/>
              </a:spcBef>
              <a:buChar char="●"/>
            </a:pPr>
            <a:r>
              <a:rPr lang="en"/>
              <a:t>Journey with principals (flipped meetings) (Baker come in with grade alike) power of discussion and exploration</a:t>
            </a:r>
          </a:p>
          <a:p>
            <a:pPr indent="-228600" lvl="0" marL="457200" rtl="0">
              <a:lnSpc>
                <a:spcPct val="115000"/>
              </a:lnSpc>
              <a:spcBef>
                <a:spcPts val="0"/>
              </a:spcBef>
              <a:buChar char="●"/>
            </a:pPr>
            <a:r>
              <a:rPr lang="en"/>
              <a:t>Walkthrough tool to discover engagement</a:t>
            </a:r>
          </a:p>
          <a:p>
            <a:pPr indent="-228600" lvl="0" marL="457200" rtl="0">
              <a:lnSpc>
                <a:spcPct val="115000"/>
              </a:lnSpc>
              <a:spcBef>
                <a:spcPts val="0"/>
              </a:spcBef>
              <a:buChar char="●"/>
            </a:pPr>
            <a:r>
              <a:rPr lang="en"/>
              <a:t>PBL</a:t>
            </a:r>
          </a:p>
          <a:p>
            <a:pPr indent="-228600" lvl="0" marL="457200" rtl="0">
              <a:lnSpc>
                <a:spcPct val="115000"/>
              </a:lnSpc>
              <a:spcBef>
                <a:spcPts val="0"/>
              </a:spcBef>
              <a:buChar char="●"/>
            </a:pPr>
            <a:r>
              <a:rPr lang="en"/>
              <a:t>TLC/</a:t>
            </a:r>
          </a:p>
          <a:p>
            <a:pPr indent="-228600" lvl="0" marL="457200" rtl="0">
              <a:lnSpc>
                <a:spcPct val="115000"/>
              </a:lnSpc>
              <a:spcBef>
                <a:spcPts val="0"/>
              </a:spcBef>
              <a:buChar char="●"/>
            </a:pPr>
            <a:r>
              <a:rPr lang="en"/>
              <a:t>Movement of standards based grading- cbl</a:t>
            </a:r>
          </a:p>
          <a:p>
            <a:pPr indent="-228600" lvl="0" marL="457200" rtl="0">
              <a:lnSpc>
                <a:spcPct val="115000"/>
              </a:lnSpc>
              <a:spcBef>
                <a:spcPts val="0"/>
              </a:spcBef>
              <a:buChar char="●"/>
            </a:pPr>
            <a:r>
              <a:rPr lang="en"/>
              <a:t>Innovation Academy</a:t>
            </a:r>
          </a:p>
          <a:p>
            <a:pPr lvl="0" rtl="0">
              <a:lnSpc>
                <a:spcPct val="115000"/>
              </a:lnSpc>
              <a:spcBef>
                <a:spcPts val="0"/>
              </a:spcBef>
              <a:buNone/>
            </a:pPr>
            <a:r>
              <a:t/>
            </a:r>
            <a:endParaRPr/>
          </a:p>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How:</a:t>
            </a:r>
          </a:p>
          <a:p>
            <a:pPr indent="-298450" lvl="0" marL="457200" rtl="0">
              <a:lnSpc>
                <a:spcPct val="115000"/>
              </a:lnSpc>
              <a:spcBef>
                <a:spcPts val="0"/>
              </a:spcBef>
              <a:spcAft>
                <a:spcPts val="1000"/>
              </a:spcAft>
              <a:buClr>
                <a:schemeClr val="dk1"/>
              </a:buClr>
              <a:buSzPct val="100000"/>
              <a:buChar char="●"/>
            </a:pPr>
            <a:r>
              <a:rPr lang="en">
                <a:solidFill>
                  <a:schemeClr val="dk1"/>
                </a:solidFill>
              </a:rPr>
              <a:t>Brandon – How did you segment out the work? What were the big items you tackled first? </a:t>
            </a:r>
          </a:p>
          <a:p>
            <a:pPr indent="-228600" lvl="0" marL="457200" rtl="0">
              <a:lnSpc>
                <a:spcPct val="115000"/>
              </a:lnSpc>
              <a:spcBef>
                <a:spcPts val="0"/>
              </a:spcBef>
              <a:spcAft>
                <a:spcPts val="1000"/>
              </a:spcAft>
              <a:buClr>
                <a:schemeClr val="dk1"/>
              </a:buClr>
              <a:buChar char="●"/>
            </a:pPr>
            <a:r>
              <a:rPr lang="en">
                <a:solidFill>
                  <a:schemeClr val="dk1"/>
                </a:solidFill>
              </a:rPr>
              <a:t>Phase 1 (walkthrough tool)</a:t>
            </a:r>
          </a:p>
          <a:p>
            <a:pPr indent="-228600" lvl="0" marL="457200" rtl="0">
              <a:lnSpc>
                <a:spcPct val="115000"/>
              </a:lnSpc>
              <a:spcBef>
                <a:spcPts val="0"/>
              </a:spcBef>
              <a:spcAft>
                <a:spcPts val="1000"/>
              </a:spcAft>
              <a:buClr>
                <a:schemeClr val="dk1"/>
              </a:buClr>
              <a:buChar char="●"/>
            </a:pPr>
            <a:r>
              <a:rPr lang="en">
                <a:solidFill>
                  <a:schemeClr val="dk1"/>
                </a:solidFill>
              </a:rPr>
              <a:t>District messaging</a:t>
            </a:r>
          </a:p>
          <a:p>
            <a:pPr indent="-228600" lvl="0" marL="457200" rtl="0">
              <a:lnSpc>
                <a:spcPct val="115000"/>
              </a:lnSpc>
              <a:spcBef>
                <a:spcPts val="0"/>
              </a:spcBef>
              <a:spcAft>
                <a:spcPts val="1000"/>
              </a:spcAft>
              <a:buClr>
                <a:schemeClr val="dk1"/>
              </a:buClr>
              <a:buChar char="●"/>
            </a:pPr>
            <a:r>
              <a:rPr lang="en">
                <a:solidFill>
                  <a:schemeClr val="dk1"/>
                </a:solidFill>
              </a:rPr>
              <a:t>Phase 2 (stephen)</a:t>
            </a:r>
          </a:p>
          <a:p>
            <a:pPr indent="-228600" lvl="1" marL="914400" rtl="0">
              <a:lnSpc>
                <a:spcPct val="115000"/>
              </a:lnSpc>
              <a:spcBef>
                <a:spcPts val="0"/>
              </a:spcBef>
              <a:spcAft>
                <a:spcPts val="1000"/>
              </a:spcAft>
              <a:buClr>
                <a:schemeClr val="dk1"/>
              </a:buClr>
              <a:buChar char="o"/>
            </a:pPr>
            <a:r>
              <a:rPr lang="en">
                <a:solidFill>
                  <a:schemeClr val="dk1"/>
                </a:solidFill>
              </a:rPr>
              <a:t>Principals and School Improvement Teams  have reworked school improvement plans to focus on Wildly Important Goals based on the work in Phase I</a:t>
            </a:r>
          </a:p>
          <a:p>
            <a:pPr indent="-228600" lvl="1" marL="914400" rtl="0">
              <a:lnSpc>
                <a:spcPct val="115000"/>
              </a:lnSpc>
              <a:spcBef>
                <a:spcPts val="0"/>
              </a:spcBef>
              <a:spcAft>
                <a:spcPts val="1000"/>
              </a:spcAft>
              <a:buClr>
                <a:schemeClr val="dk1"/>
              </a:buClr>
              <a:buChar char="o"/>
            </a:pPr>
            <a:r>
              <a:rPr lang="en">
                <a:solidFill>
                  <a:schemeClr val="dk1"/>
                </a:solidFill>
              </a:rPr>
              <a:t>District realignment (Reset)</a:t>
            </a:r>
          </a:p>
          <a:p>
            <a:pPr indent="-228600" lvl="1" marL="914400" rtl="0">
              <a:lnSpc>
                <a:spcPct val="115000"/>
              </a:lnSpc>
              <a:spcBef>
                <a:spcPts val="0"/>
              </a:spcBef>
              <a:spcAft>
                <a:spcPts val="1000"/>
              </a:spcAft>
              <a:buClr>
                <a:schemeClr val="dk1"/>
              </a:buClr>
              <a:buChar char="o"/>
            </a:pPr>
            <a:r>
              <a:rPr lang="en">
                <a:solidFill>
                  <a:schemeClr val="dk1"/>
                </a:solidFill>
              </a:rPr>
              <a:t>TLCs in every school</a:t>
            </a:r>
          </a:p>
          <a:p>
            <a:pPr indent="-228600" lvl="1" marL="914400" rtl="0">
              <a:lnSpc>
                <a:spcPct val="115000"/>
              </a:lnSpc>
              <a:spcBef>
                <a:spcPts val="0"/>
              </a:spcBef>
              <a:spcAft>
                <a:spcPts val="1000"/>
              </a:spcAft>
              <a:buClr>
                <a:schemeClr val="dk1"/>
              </a:buClr>
              <a:buChar char="o"/>
            </a:pPr>
            <a:r>
              <a:rPr lang="en">
                <a:solidFill>
                  <a:schemeClr val="dk1"/>
                </a:solidFill>
              </a:rPr>
              <a:t>Opening of Innovation Academy</a:t>
            </a:r>
          </a:p>
          <a:p>
            <a:pPr indent="-228600" lvl="1" marL="914400" rtl="0">
              <a:lnSpc>
                <a:spcPct val="115000"/>
              </a:lnSpc>
              <a:spcBef>
                <a:spcPts val="0"/>
              </a:spcBef>
              <a:spcAft>
                <a:spcPts val="1000"/>
              </a:spcAft>
              <a:buClr>
                <a:schemeClr val="dk1"/>
              </a:buClr>
              <a:buChar char="o"/>
            </a:pPr>
            <a:r>
              <a:rPr lang="en">
                <a:solidFill>
                  <a:schemeClr val="dk1"/>
                </a:solidFill>
              </a:rPr>
              <a:t>1st early release day</a:t>
            </a:r>
          </a:p>
          <a:p>
            <a:pPr indent="-228600" lvl="1" marL="914400" rtl="0">
              <a:lnSpc>
                <a:spcPct val="115000"/>
              </a:lnSpc>
              <a:spcBef>
                <a:spcPts val="0"/>
              </a:spcBef>
              <a:spcAft>
                <a:spcPts val="1000"/>
              </a:spcAft>
              <a:buClr>
                <a:schemeClr val="dk1"/>
              </a:buClr>
              <a:buChar char="o"/>
            </a:pPr>
            <a:r>
              <a:rPr lang="en">
                <a:solidFill>
                  <a:schemeClr val="dk1"/>
                </a:solidFill>
              </a:rPr>
              <a:t>Aligned district wide PD</a:t>
            </a:r>
          </a:p>
          <a:p>
            <a:pPr indent="-228600" lvl="0" marL="457200" rtl="0">
              <a:lnSpc>
                <a:spcPct val="115000"/>
              </a:lnSpc>
              <a:spcBef>
                <a:spcPts val="0"/>
              </a:spcBef>
              <a:spcAft>
                <a:spcPts val="1000"/>
              </a:spcAft>
              <a:buClr>
                <a:schemeClr val="dk1"/>
              </a:buClr>
              <a:buChar char="●"/>
            </a:pPr>
            <a:r>
              <a:rPr lang="en">
                <a:solidFill>
                  <a:schemeClr val="dk1"/>
                </a:solidFill>
              </a:rPr>
              <a:t>Comfortable with being uncomfortable</a:t>
            </a:r>
          </a:p>
          <a:p>
            <a:pPr indent="-228600" lvl="0" marL="457200" rtl="0">
              <a:lnSpc>
                <a:spcPct val="115000"/>
              </a:lnSpc>
              <a:spcBef>
                <a:spcPts val="0"/>
              </a:spcBef>
              <a:spcAft>
                <a:spcPts val="1000"/>
              </a:spcAft>
              <a:buClr>
                <a:schemeClr val="dk1"/>
              </a:buClr>
              <a:buChar char="●"/>
            </a:pPr>
            <a:r>
              <a:rPr lang="en">
                <a:solidFill>
                  <a:schemeClr val="dk1"/>
                </a:solidFill>
              </a:rPr>
              <a:t>Starting with the why</a:t>
            </a:r>
          </a:p>
          <a:p>
            <a:pPr indent="-228600" lvl="0" marL="457200" rtl="0">
              <a:lnSpc>
                <a:spcPct val="115000"/>
              </a:lnSpc>
              <a:spcBef>
                <a:spcPts val="0"/>
              </a:spcBef>
              <a:spcAft>
                <a:spcPts val="1000"/>
              </a:spcAft>
              <a:buClr>
                <a:schemeClr val="dk1"/>
              </a:buClr>
              <a:buChar char="●"/>
            </a:pPr>
            <a:r>
              <a:rPr lang="en">
                <a:solidFill>
                  <a:schemeClr val="dk1"/>
                </a:solidFill>
              </a:rPr>
              <a:t>1st early release day</a:t>
            </a:r>
          </a:p>
          <a:p>
            <a:pPr lvl="0" rtl="0">
              <a:lnSpc>
                <a:spcPct val="115000"/>
              </a:lnSpc>
              <a:spcBef>
                <a:spcPts val="0"/>
              </a:spcBef>
              <a:spcAft>
                <a:spcPts val="1000"/>
              </a:spcAft>
              <a:buNone/>
            </a:pPr>
            <a:r>
              <a:t/>
            </a:r>
            <a:endParaRPr>
              <a:solidFill>
                <a:schemeClr val="dk1"/>
              </a:solidFill>
            </a:endParaRPr>
          </a:p>
          <a:p>
            <a:pPr lvl="0" rtl="0">
              <a:lnSpc>
                <a:spcPct val="115000"/>
              </a:lnSpc>
              <a:spcBef>
                <a:spcPts val="0"/>
              </a:spcBef>
              <a:spcAft>
                <a:spcPts val="1000"/>
              </a:spcAft>
              <a:buNone/>
            </a:pPr>
            <a:r>
              <a:t/>
            </a:r>
            <a:endParaRPr>
              <a:solidFill>
                <a:schemeClr val="dk1"/>
              </a:solidFill>
            </a:endParaRPr>
          </a:p>
          <a:p>
            <a:pPr lvl="0" rtl="0">
              <a:spcBef>
                <a:spcPts val="0"/>
              </a:spcBef>
              <a:buNone/>
            </a:pPr>
            <a:r>
              <a:t/>
            </a:r>
            <a:endParaRPr/>
          </a:p>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4" name="Shape 54"/>
        <p:cNvGrpSpPr/>
        <p:nvPr/>
      </p:nvGrpSpPr>
      <p:grpSpPr>
        <a:xfrm>
          <a:off x="0" y="0"/>
          <a:ext cx="0" cy="0"/>
          <a:chOff x="0" y="0"/>
          <a:chExt cx="0" cy="0"/>
        </a:xfrm>
      </p:grpSpPr>
      <p:sp>
        <p:nvSpPr>
          <p:cNvPr id="55" name="Shape 55"/>
          <p:cNvSpPr/>
          <p:nvPr/>
        </p:nvSpPr>
        <p:spPr>
          <a:xfrm>
            <a:off x="2749050" y="748800"/>
            <a:ext cx="3645900" cy="3645900"/>
          </a:xfrm>
          <a:prstGeom prst="rect">
            <a:avLst/>
          </a:prstGeom>
          <a:solidFill>
            <a:srgbClr val="FF0000"/>
          </a:solidFill>
          <a:ln>
            <a:noFill/>
          </a:ln>
        </p:spPr>
        <p:txBody>
          <a:bodyPr anchorCtr="0" anchor="ctr" bIns="91425" lIns="91425" rIns="91425" wrap="square" tIns="91425">
            <a:noAutofit/>
          </a:bodyPr>
          <a:lstStyle/>
          <a:p>
            <a:pPr lvl="0">
              <a:spcBef>
                <a:spcPts val="0"/>
              </a:spcBef>
              <a:buNone/>
            </a:pPr>
            <a:r>
              <a:t/>
            </a:r>
            <a:endParaRPr/>
          </a:p>
        </p:txBody>
      </p:sp>
      <p:sp>
        <p:nvSpPr>
          <p:cNvPr id="56" name="Shape 56"/>
          <p:cNvSpPr/>
          <p:nvPr/>
        </p:nvSpPr>
        <p:spPr>
          <a:xfrm>
            <a:off x="2992950" y="992700"/>
            <a:ext cx="3158100" cy="3158100"/>
          </a:xfrm>
          <a:prstGeom prst="rect">
            <a:avLst/>
          </a:prstGeom>
          <a:noFill/>
          <a:ln cap="flat" cmpd="sng" w="28575">
            <a:solidFill>
              <a:schemeClr val="lt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7" name="Shape 57"/>
          <p:cNvSpPr txBox="1"/>
          <p:nvPr>
            <p:ph type="ctrTitle"/>
          </p:nvPr>
        </p:nvSpPr>
        <p:spPr>
          <a:xfrm>
            <a:off x="3096250" y="1627200"/>
            <a:ext cx="2951400" cy="1584300"/>
          </a:xfrm>
          <a:prstGeom prst="rect">
            <a:avLst/>
          </a:prstGeom>
        </p:spPr>
        <p:txBody>
          <a:bodyPr anchorCtr="0" anchor="ctr" bIns="91425" lIns="91425" rIns="91425" wrap="square" tIns="91425"/>
          <a:lstStyle>
            <a:lvl1pPr lvl="0" rtl="0" algn="ctr">
              <a:spcBef>
                <a:spcPts val="0"/>
              </a:spcBef>
              <a:buClr>
                <a:schemeClr val="lt1"/>
              </a:buClr>
              <a:buFont typeface="Lato"/>
              <a:defRPr>
                <a:solidFill>
                  <a:schemeClr val="lt1"/>
                </a:solidFill>
                <a:latin typeface="Lato"/>
                <a:ea typeface="Lato"/>
                <a:cs typeface="Lato"/>
                <a:sym typeface="Lato"/>
              </a:defRPr>
            </a:lvl1pPr>
            <a:lvl2pPr lvl="1" rtl="0" algn="ctr">
              <a:spcBef>
                <a:spcPts val="0"/>
              </a:spcBef>
              <a:buClr>
                <a:schemeClr val="lt1"/>
              </a:buClr>
              <a:buFont typeface="Lato"/>
              <a:defRPr>
                <a:solidFill>
                  <a:schemeClr val="lt1"/>
                </a:solidFill>
                <a:latin typeface="Lato"/>
                <a:ea typeface="Lato"/>
                <a:cs typeface="Lato"/>
                <a:sym typeface="Lato"/>
              </a:defRPr>
            </a:lvl2pPr>
            <a:lvl3pPr lvl="2" rtl="0" algn="ctr">
              <a:spcBef>
                <a:spcPts val="0"/>
              </a:spcBef>
              <a:buClr>
                <a:schemeClr val="lt1"/>
              </a:buClr>
              <a:buFont typeface="Lato"/>
              <a:defRPr>
                <a:solidFill>
                  <a:schemeClr val="lt1"/>
                </a:solidFill>
                <a:latin typeface="Lato"/>
                <a:ea typeface="Lato"/>
                <a:cs typeface="Lato"/>
                <a:sym typeface="Lato"/>
              </a:defRPr>
            </a:lvl3pPr>
            <a:lvl4pPr lvl="3" rtl="0" algn="ctr">
              <a:spcBef>
                <a:spcPts val="0"/>
              </a:spcBef>
              <a:buClr>
                <a:schemeClr val="lt1"/>
              </a:buClr>
              <a:buFont typeface="Lato"/>
              <a:defRPr>
                <a:solidFill>
                  <a:schemeClr val="lt1"/>
                </a:solidFill>
                <a:latin typeface="Lato"/>
                <a:ea typeface="Lato"/>
                <a:cs typeface="Lato"/>
                <a:sym typeface="Lato"/>
              </a:defRPr>
            </a:lvl4pPr>
            <a:lvl5pPr lvl="4" rtl="0" algn="ctr">
              <a:spcBef>
                <a:spcPts val="0"/>
              </a:spcBef>
              <a:buClr>
                <a:schemeClr val="lt1"/>
              </a:buClr>
              <a:buFont typeface="Lato"/>
              <a:defRPr>
                <a:solidFill>
                  <a:schemeClr val="lt1"/>
                </a:solidFill>
                <a:latin typeface="Lato"/>
                <a:ea typeface="Lato"/>
                <a:cs typeface="Lato"/>
                <a:sym typeface="Lato"/>
              </a:defRPr>
            </a:lvl5pPr>
            <a:lvl6pPr lvl="5" rtl="0" algn="ctr">
              <a:spcBef>
                <a:spcPts val="0"/>
              </a:spcBef>
              <a:buClr>
                <a:schemeClr val="lt1"/>
              </a:buClr>
              <a:buFont typeface="Lato"/>
              <a:defRPr>
                <a:solidFill>
                  <a:schemeClr val="lt1"/>
                </a:solidFill>
                <a:latin typeface="Lato"/>
                <a:ea typeface="Lato"/>
                <a:cs typeface="Lato"/>
                <a:sym typeface="Lato"/>
              </a:defRPr>
            </a:lvl6pPr>
            <a:lvl7pPr lvl="6" rtl="0" algn="ctr">
              <a:spcBef>
                <a:spcPts val="0"/>
              </a:spcBef>
              <a:buClr>
                <a:schemeClr val="lt1"/>
              </a:buClr>
              <a:buFont typeface="Lato"/>
              <a:defRPr>
                <a:solidFill>
                  <a:schemeClr val="lt1"/>
                </a:solidFill>
                <a:latin typeface="Lato"/>
                <a:ea typeface="Lato"/>
                <a:cs typeface="Lato"/>
                <a:sym typeface="Lato"/>
              </a:defRPr>
            </a:lvl7pPr>
            <a:lvl8pPr lvl="7" rtl="0" algn="ctr">
              <a:spcBef>
                <a:spcPts val="0"/>
              </a:spcBef>
              <a:buClr>
                <a:schemeClr val="lt1"/>
              </a:buClr>
              <a:buFont typeface="Lato"/>
              <a:defRPr>
                <a:solidFill>
                  <a:schemeClr val="lt1"/>
                </a:solidFill>
                <a:latin typeface="Lato"/>
                <a:ea typeface="Lato"/>
                <a:cs typeface="Lato"/>
                <a:sym typeface="Lato"/>
              </a:defRPr>
            </a:lvl8pPr>
            <a:lvl9pPr lvl="8" rtl="0" algn="ctr">
              <a:spcBef>
                <a:spcPts val="0"/>
              </a:spcBef>
              <a:buClr>
                <a:schemeClr val="lt1"/>
              </a:buClr>
              <a:buFont typeface="Lato"/>
              <a:defRPr>
                <a:solidFill>
                  <a:schemeClr val="lt1"/>
                </a:solidFill>
                <a:latin typeface="Lato"/>
                <a:ea typeface="Lato"/>
                <a:cs typeface="Lato"/>
                <a:sym typeface="Lato"/>
              </a:defRPr>
            </a:lvl9pPr>
          </a:lstStyle>
          <a:p/>
        </p:txBody>
      </p:sp>
      <p:sp>
        <p:nvSpPr>
          <p:cNvPr id="58" name="Shape 58"/>
          <p:cNvSpPr txBox="1"/>
          <p:nvPr>
            <p:ph idx="1" type="subTitle"/>
          </p:nvPr>
        </p:nvSpPr>
        <p:spPr>
          <a:xfrm>
            <a:off x="3096362" y="3266930"/>
            <a:ext cx="2951400" cy="701400"/>
          </a:xfrm>
          <a:prstGeom prst="rect">
            <a:avLst/>
          </a:prstGeom>
        </p:spPr>
        <p:txBody>
          <a:bodyPr anchorCtr="0" anchor="b" bIns="91425" lIns="91425" rIns="91425" wrap="square" tIns="91425"/>
          <a:lstStyle>
            <a:lvl1pPr lvl="0" rt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rtl="0"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59" name="Shape 59"/>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rgbClr val="FF0000"/>
        </a:solidFill>
      </p:bgPr>
    </p:bg>
    <p:spTree>
      <p:nvGrpSpPr>
        <p:cNvPr id="60" name="Shape 60"/>
        <p:cNvGrpSpPr/>
        <p:nvPr/>
      </p:nvGrpSpPr>
      <p:grpSpPr>
        <a:xfrm>
          <a:off x="0" y="0"/>
          <a:ext cx="0" cy="0"/>
          <a:chOff x="0" y="0"/>
          <a:chExt cx="0" cy="0"/>
        </a:xfrm>
      </p:grpSpPr>
      <p:sp>
        <p:nvSpPr>
          <p:cNvPr id="61" name="Shape 61"/>
          <p:cNvSpPr txBox="1"/>
          <p:nvPr>
            <p:ph type="title"/>
          </p:nvPr>
        </p:nvSpPr>
        <p:spPr>
          <a:xfrm>
            <a:off x="509550" y="1423875"/>
            <a:ext cx="8124900" cy="1798200"/>
          </a:xfrm>
          <a:prstGeom prst="rect">
            <a:avLst/>
          </a:prstGeom>
        </p:spPr>
        <p:txBody>
          <a:bodyPr anchorCtr="0" anchor="ctr" bIns="91425" lIns="91425" rIns="91425" wrap="square" tIns="91425"/>
          <a:lstStyle>
            <a:lvl1pPr lvl="0" rtl="0" algn="ctr">
              <a:spcBef>
                <a:spcPts val="0"/>
              </a:spcBef>
              <a:buClr>
                <a:schemeClr val="lt1"/>
              </a:buClr>
              <a:buSzPct val="100000"/>
              <a:buFont typeface="Lato"/>
              <a:defRPr b="0" sz="4800">
                <a:solidFill>
                  <a:schemeClr val="lt1"/>
                </a:solidFill>
                <a:latin typeface="Lato"/>
                <a:ea typeface="Lato"/>
                <a:cs typeface="Lato"/>
                <a:sym typeface="Lato"/>
              </a:defRPr>
            </a:lvl1pPr>
            <a:lvl2pPr lvl="1" rtl="0" algn="ctr">
              <a:spcBef>
                <a:spcPts val="0"/>
              </a:spcBef>
              <a:buClr>
                <a:schemeClr val="lt1"/>
              </a:buClr>
              <a:buSzPct val="100000"/>
              <a:buFont typeface="Lato"/>
              <a:defRPr b="0" sz="4800">
                <a:solidFill>
                  <a:schemeClr val="lt1"/>
                </a:solidFill>
                <a:latin typeface="Lato"/>
                <a:ea typeface="Lato"/>
                <a:cs typeface="Lato"/>
                <a:sym typeface="Lato"/>
              </a:defRPr>
            </a:lvl2pPr>
            <a:lvl3pPr lvl="2" rtl="0" algn="ctr">
              <a:spcBef>
                <a:spcPts val="0"/>
              </a:spcBef>
              <a:buClr>
                <a:schemeClr val="lt1"/>
              </a:buClr>
              <a:buSzPct val="100000"/>
              <a:buFont typeface="Lato"/>
              <a:defRPr b="0" sz="4800">
                <a:solidFill>
                  <a:schemeClr val="lt1"/>
                </a:solidFill>
                <a:latin typeface="Lato"/>
                <a:ea typeface="Lato"/>
                <a:cs typeface="Lato"/>
                <a:sym typeface="Lato"/>
              </a:defRPr>
            </a:lvl3pPr>
            <a:lvl4pPr lvl="3" rtl="0" algn="ctr">
              <a:spcBef>
                <a:spcPts val="0"/>
              </a:spcBef>
              <a:buClr>
                <a:schemeClr val="lt1"/>
              </a:buClr>
              <a:buSzPct val="100000"/>
              <a:buFont typeface="Lato"/>
              <a:defRPr b="0" sz="4800">
                <a:solidFill>
                  <a:schemeClr val="lt1"/>
                </a:solidFill>
                <a:latin typeface="Lato"/>
                <a:ea typeface="Lato"/>
                <a:cs typeface="Lato"/>
                <a:sym typeface="Lato"/>
              </a:defRPr>
            </a:lvl4pPr>
            <a:lvl5pPr lvl="4" rtl="0" algn="ctr">
              <a:spcBef>
                <a:spcPts val="0"/>
              </a:spcBef>
              <a:buClr>
                <a:schemeClr val="lt1"/>
              </a:buClr>
              <a:buSzPct val="100000"/>
              <a:buFont typeface="Lato"/>
              <a:defRPr b="0" sz="4800">
                <a:solidFill>
                  <a:schemeClr val="lt1"/>
                </a:solidFill>
                <a:latin typeface="Lato"/>
                <a:ea typeface="Lato"/>
                <a:cs typeface="Lato"/>
                <a:sym typeface="Lato"/>
              </a:defRPr>
            </a:lvl5pPr>
            <a:lvl6pPr lvl="5" rtl="0" algn="ctr">
              <a:spcBef>
                <a:spcPts val="0"/>
              </a:spcBef>
              <a:buClr>
                <a:schemeClr val="lt1"/>
              </a:buClr>
              <a:buSzPct val="100000"/>
              <a:buFont typeface="Lato"/>
              <a:defRPr b="0" sz="4800">
                <a:solidFill>
                  <a:schemeClr val="lt1"/>
                </a:solidFill>
                <a:latin typeface="Lato"/>
                <a:ea typeface="Lato"/>
                <a:cs typeface="Lato"/>
                <a:sym typeface="Lato"/>
              </a:defRPr>
            </a:lvl6pPr>
            <a:lvl7pPr lvl="6" rtl="0" algn="ctr">
              <a:spcBef>
                <a:spcPts val="0"/>
              </a:spcBef>
              <a:buClr>
                <a:schemeClr val="lt1"/>
              </a:buClr>
              <a:buSzPct val="100000"/>
              <a:buFont typeface="Lato"/>
              <a:defRPr b="0" sz="4800">
                <a:solidFill>
                  <a:schemeClr val="lt1"/>
                </a:solidFill>
                <a:latin typeface="Lato"/>
                <a:ea typeface="Lato"/>
                <a:cs typeface="Lato"/>
                <a:sym typeface="Lato"/>
              </a:defRPr>
            </a:lvl7pPr>
            <a:lvl8pPr lvl="7" rtl="0" algn="ctr">
              <a:spcBef>
                <a:spcPts val="0"/>
              </a:spcBef>
              <a:buClr>
                <a:schemeClr val="lt1"/>
              </a:buClr>
              <a:buSzPct val="100000"/>
              <a:buFont typeface="Lato"/>
              <a:defRPr b="0" sz="4800">
                <a:solidFill>
                  <a:schemeClr val="lt1"/>
                </a:solidFill>
                <a:latin typeface="Lato"/>
                <a:ea typeface="Lato"/>
                <a:cs typeface="Lato"/>
                <a:sym typeface="Lato"/>
              </a:defRPr>
            </a:lvl8pPr>
            <a:lvl9pPr lvl="8" rtl="0"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62" name="Shape 62"/>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3" name="Shape 63"/>
        <p:cNvGrpSpPr/>
        <p:nvPr/>
      </p:nvGrpSpPr>
      <p:grpSpPr>
        <a:xfrm>
          <a:off x="0" y="0"/>
          <a:ext cx="0" cy="0"/>
          <a:chOff x="0" y="0"/>
          <a:chExt cx="0" cy="0"/>
        </a:xfrm>
      </p:grpSpPr>
      <p:sp>
        <p:nvSpPr>
          <p:cNvPr id="64" name="Shape 64"/>
          <p:cNvSpPr/>
          <p:nvPr/>
        </p:nvSpPr>
        <p:spPr>
          <a:xfrm>
            <a:off x="0" y="5045700"/>
            <a:ext cx="9144000" cy="97800"/>
          </a:xfrm>
          <a:prstGeom prst="rect">
            <a:avLst/>
          </a:prstGeom>
          <a:solidFill>
            <a:srgbClr val="CE203C"/>
          </a:solidFill>
          <a:ln>
            <a:noFill/>
          </a:ln>
        </p:spPr>
        <p:txBody>
          <a:bodyPr anchorCtr="0" anchor="ctr" bIns="91425" lIns="91425" rIns="91425" wrap="square" tIns="91425">
            <a:noAutofit/>
          </a:bodyPr>
          <a:lstStyle/>
          <a:p>
            <a:pPr lvl="0">
              <a:spcBef>
                <a:spcPts val="0"/>
              </a:spcBef>
              <a:buNone/>
            </a:pPr>
            <a:r>
              <a:t/>
            </a:r>
            <a:endParaRPr/>
          </a:p>
        </p:txBody>
      </p:sp>
      <p:sp>
        <p:nvSpPr>
          <p:cNvPr id="65" name="Shape 65"/>
          <p:cNvSpPr txBox="1"/>
          <p:nvPr>
            <p:ph type="title"/>
          </p:nvPr>
        </p:nvSpPr>
        <p:spPr>
          <a:xfrm>
            <a:off x="311700" y="391350"/>
            <a:ext cx="8520600" cy="626100"/>
          </a:xfrm>
          <a:prstGeom prst="rect">
            <a:avLst/>
          </a:prstGeom>
        </p:spPr>
        <p:txBody>
          <a:bodyPr anchorCtr="0" anchor="t" bIns="91425" lIns="91425" rIns="91425" wrap="square" tIns="91425"/>
          <a:lstStyle>
            <a:lvl1pPr lvl="0" rtl="0">
              <a:spcBef>
                <a:spcPts val="0"/>
              </a:spcBef>
              <a:buClr>
                <a:srgbClr val="FF0000"/>
              </a:buClr>
              <a:defRPr>
                <a:solidFill>
                  <a:srgbClr val="FF000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 name="Shape 66"/>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8" name="Shape 68"/>
        <p:cNvGrpSpPr/>
        <p:nvPr/>
      </p:nvGrpSpPr>
      <p:grpSpPr>
        <a:xfrm>
          <a:off x="0" y="0"/>
          <a:ext cx="0" cy="0"/>
          <a:chOff x="0" y="0"/>
          <a:chExt cx="0" cy="0"/>
        </a:xfrm>
      </p:grpSpPr>
      <p:sp>
        <p:nvSpPr>
          <p:cNvPr id="69" name="Shape 69"/>
          <p:cNvSpPr txBox="1"/>
          <p:nvPr>
            <p:ph type="title"/>
          </p:nvPr>
        </p:nvSpPr>
        <p:spPr>
          <a:xfrm>
            <a:off x="311700" y="391350"/>
            <a:ext cx="8520600" cy="626100"/>
          </a:xfrm>
          <a:prstGeom prst="rect">
            <a:avLst/>
          </a:prstGeom>
        </p:spPr>
        <p:txBody>
          <a:bodyPr anchorCtr="0" anchor="t" bIns="91425" lIns="91425" rIns="91425" wrap="square" tIns="91425"/>
          <a:lstStyle>
            <a:lvl1pPr lvl="0" rtl="0">
              <a:spcBef>
                <a:spcPts val="0"/>
              </a:spcBef>
              <a:buClr>
                <a:srgbClr val="FF0000"/>
              </a:buClr>
              <a:defRPr>
                <a:solidFill>
                  <a:srgbClr val="FF000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1" name="Shape 71"/>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2" name="Shape 72"/>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3" name="Shape 73"/>
        <p:cNvGrpSpPr/>
        <p:nvPr/>
      </p:nvGrpSpPr>
      <p:grpSpPr>
        <a:xfrm>
          <a:off x="0" y="0"/>
          <a:ext cx="0" cy="0"/>
          <a:chOff x="0" y="0"/>
          <a:chExt cx="0" cy="0"/>
        </a:xfrm>
      </p:grpSpPr>
      <p:sp>
        <p:nvSpPr>
          <p:cNvPr id="74" name="Shape 74"/>
          <p:cNvSpPr txBox="1"/>
          <p:nvPr>
            <p:ph type="title"/>
          </p:nvPr>
        </p:nvSpPr>
        <p:spPr>
          <a:xfrm>
            <a:off x="311700" y="391350"/>
            <a:ext cx="8520600" cy="626100"/>
          </a:xfrm>
          <a:prstGeom prst="rect">
            <a:avLst/>
          </a:prstGeom>
        </p:spPr>
        <p:txBody>
          <a:bodyPr anchorCtr="0" anchor="t" bIns="91425" lIns="91425" rIns="91425" wrap="square" tIns="91425"/>
          <a:lstStyle>
            <a:lvl1pPr lvl="0" rtl="0">
              <a:spcBef>
                <a:spcPts val="0"/>
              </a:spcBef>
              <a:buClr>
                <a:srgbClr val="FF0000"/>
              </a:buClr>
              <a:defRPr>
                <a:solidFill>
                  <a:srgbClr val="FF000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6" name="Shape 76"/>
        <p:cNvGrpSpPr/>
        <p:nvPr/>
      </p:nvGrpSpPr>
      <p:grpSpPr>
        <a:xfrm>
          <a:off x="0" y="0"/>
          <a:ext cx="0" cy="0"/>
          <a:chOff x="0" y="0"/>
          <a:chExt cx="0" cy="0"/>
        </a:xfrm>
      </p:grpSpPr>
      <p:sp>
        <p:nvSpPr>
          <p:cNvPr id="77" name="Shape 77"/>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Clr>
                <a:srgbClr val="FF0000"/>
              </a:buClr>
              <a:buSzPct val="100000"/>
              <a:defRPr sz="2400">
                <a:solidFill>
                  <a:srgbClr val="FF0000"/>
                </a:solidFill>
              </a:defRPr>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78" name="Shape 78"/>
          <p:cNvSpPr txBox="1"/>
          <p:nvPr>
            <p:ph idx="1" type="body"/>
          </p:nvPr>
        </p:nvSpPr>
        <p:spPr>
          <a:xfrm>
            <a:off x="311700" y="1391377"/>
            <a:ext cx="2808000" cy="3179400"/>
          </a:xfrm>
          <a:prstGeom prst="rect">
            <a:avLst/>
          </a:prstGeom>
        </p:spPr>
        <p:txBody>
          <a:bodyPr anchorCtr="0" anchor="t" bIns="91425" lIns="91425" rIns="91425" wrap="square"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9" name="Shape 79"/>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dk2"/>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490250" y="526350"/>
            <a:ext cx="5618700" cy="4090800"/>
          </a:xfrm>
          <a:prstGeom prst="rect">
            <a:avLst/>
          </a:prstGeom>
        </p:spPr>
        <p:txBody>
          <a:bodyPr anchorCtr="0" anchor="ctr" bIns="91425" lIns="91425" rIns="91425" wrap="square" tIns="91425"/>
          <a:lstStyle>
            <a:lvl1pPr lvl="0" rtl="0">
              <a:spcBef>
                <a:spcPts val="0"/>
              </a:spcBef>
              <a:buClr>
                <a:schemeClr val="lt1"/>
              </a:buClr>
              <a:buSzPct val="100000"/>
              <a:buFont typeface="Lato"/>
              <a:defRPr b="0" sz="4800">
                <a:solidFill>
                  <a:schemeClr val="lt1"/>
                </a:solidFill>
                <a:latin typeface="Lato"/>
                <a:ea typeface="Lato"/>
                <a:cs typeface="Lato"/>
                <a:sym typeface="Lato"/>
              </a:defRPr>
            </a:lvl1pPr>
            <a:lvl2pPr lvl="1" rtl="0">
              <a:spcBef>
                <a:spcPts val="0"/>
              </a:spcBef>
              <a:buClr>
                <a:schemeClr val="lt1"/>
              </a:buClr>
              <a:buSzPct val="100000"/>
              <a:buFont typeface="Lato"/>
              <a:defRPr b="0" sz="4800">
                <a:solidFill>
                  <a:schemeClr val="lt1"/>
                </a:solidFill>
                <a:latin typeface="Lato"/>
                <a:ea typeface="Lato"/>
                <a:cs typeface="Lato"/>
                <a:sym typeface="Lato"/>
              </a:defRPr>
            </a:lvl2pPr>
            <a:lvl3pPr lvl="2" rtl="0">
              <a:spcBef>
                <a:spcPts val="0"/>
              </a:spcBef>
              <a:buClr>
                <a:schemeClr val="lt1"/>
              </a:buClr>
              <a:buSzPct val="100000"/>
              <a:buFont typeface="Lato"/>
              <a:defRPr b="0" sz="4800">
                <a:solidFill>
                  <a:schemeClr val="lt1"/>
                </a:solidFill>
                <a:latin typeface="Lato"/>
                <a:ea typeface="Lato"/>
                <a:cs typeface="Lato"/>
                <a:sym typeface="Lato"/>
              </a:defRPr>
            </a:lvl3pPr>
            <a:lvl4pPr lvl="3" rtl="0">
              <a:spcBef>
                <a:spcPts val="0"/>
              </a:spcBef>
              <a:buClr>
                <a:schemeClr val="lt1"/>
              </a:buClr>
              <a:buSzPct val="100000"/>
              <a:buFont typeface="Lato"/>
              <a:defRPr b="0" sz="4800">
                <a:solidFill>
                  <a:schemeClr val="lt1"/>
                </a:solidFill>
                <a:latin typeface="Lato"/>
                <a:ea typeface="Lato"/>
                <a:cs typeface="Lato"/>
                <a:sym typeface="Lato"/>
              </a:defRPr>
            </a:lvl4pPr>
            <a:lvl5pPr lvl="4" rtl="0">
              <a:spcBef>
                <a:spcPts val="0"/>
              </a:spcBef>
              <a:buClr>
                <a:schemeClr val="lt1"/>
              </a:buClr>
              <a:buSzPct val="100000"/>
              <a:buFont typeface="Lato"/>
              <a:defRPr b="0" sz="4800">
                <a:solidFill>
                  <a:schemeClr val="lt1"/>
                </a:solidFill>
                <a:latin typeface="Lato"/>
                <a:ea typeface="Lato"/>
                <a:cs typeface="Lato"/>
                <a:sym typeface="Lato"/>
              </a:defRPr>
            </a:lvl5pPr>
            <a:lvl6pPr lvl="5" rtl="0">
              <a:spcBef>
                <a:spcPts val="0"/>
              </a:spcBef>
              <a:buClr>
                <a:schemeClr val="lt1"/>
              </a:buClr>
              <a:buSzPct val="100000"/>
              <a:buFont typeface="Lato"/>
              <a:defRPr b="0" sz="4800">
                <a:solidFill>
                  <a:schemeClr val="lt1"/>
                </a:solidFill>
                <a:latin typeface="Lato"/>
                <a:ea typeface="Lato"/>
                <a:cs typeface="Lato"/>
                <a:sym typeface="Lato"/>
              </a:defRPr>
            </a:lvl6pPr>
            <a:lvl7pPr lvl="6" rtl="0">
              <a:spcBef>
                <a:spcPts val="0"/>
              </a:spcBef>
              <a:buClr>
                <a:schemeClr val="lt1"/>
              </a:buClr>
              <a:buSzPct val="100000"/>
              <a:buFont typeface="Lato"/>
              <a:defRPr b="0" sz="4800">
                <a:solidFill>
                  <a:schemeClr val="lt1"/>
                </a:solidFill>
                <a:latin typeface="Lato"/>
                <a:ea typeface="Lato"/>
                <a:cs typeface="Lato"/>
                <a:sym typeface="Lato"/>
              </a:defRPr>
            </a:lvl7pPr>
            <a:lvl8pPr lvl="7" rtl="0">
              <a:spcBef>
                <a:spcPts val="0"/>
              </a:spcBef>
              <a:buClr>
                <a:schemeClr val="lt1"/>
              </a:buClr>
              <a:buSzPct val="100000"/>
              <a:buFont typeface="Lato"/>
              <a:defRPr b="0" sz="4800">
                <a:solidFill>
                  <a:schemeClr val="lt1"/>
                </a:solidFill>
                <a:latin typeface="Lato"/>
                <a:ea typeface="Lato"/>
                <a:cs typeface="Lato"/>
                <a:sym typeface="Lato"/>
              </a:defRPr>
            </a:lvl8pPr>
            <a:lvl9pPr lvl="8" rtl="0">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82" name="Shape 82"/>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3" name="Shape 83"/>
        <p:cNvGrpSpPr/>
        <p:nvPr/>
      </p:nvGrpSpPr>
      <p:grpSpPr>
        <a:xfrm>
          <a:off x="0" y="0"/>
          <a:ext cx="0" cy="0"/>
          <a:chOff x="0" y="0"/>
          <a:chExt cx="0" cy="0"/>
        </a:xfrm>
      </p:grpSpPr>
      <p:sp>
        <p:nvSpPr>
          <p:cNvPr id="84" name="Shape 84"/>
          <p:cNvSpPr/>
          <p:nvPr/>
        </p:nvSpPr>
        <p:spPr>
          <a:xfrm>
            <a:off x="4572000" y="-2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85" name="Shape 85"/>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86" name="Shape 86"/>
          <p:cNvSpPr txBox="1"/>
          <p:nvPr>
            <p:ph type="title"/>
          </p:nvPr>
        </p:nvSpPr>
        <p:spPr>
          <a:xfrm>
            <a:off x="265500" y="1107950"/>
            <a:ext cx="4045200" cy="1683600"/>
          </a:xfrm>
          <a:prstGeom prst="rect">
            <a:avLst/>
          </a:prstGeom>
        </p:spPr>
        <p:txBody>
          <a:bodyPr anchorCtr="0" anchor="b" bIns="91425" lIns="91425" rIns="91425" wrap="square"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87" name="Shape 87"/>
          <p:cNvSpPr txBox="1"/>
          <p:nvPr>
            <p:ph idx="1" type="subTitle"/>
          </p:nvPr>
        </p:nvSpPr>
        <p:spPr>
          <a:xfrm>
            <a:off x="265500" y="2845200"/>
            <a:ext cx="4045200" cy="13455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88" name="Shape 88"/>
          <p:cNvSpPr txBox="1"/>
          <p:nvPr>
            <p:ph idx="2" type="body"/>
          </p:nvPr>
        </p:nvSpPr>
        <p:spPr>
          <a:xfrm>
            <a:off x="4939500" y="724200"/>
            <a:ext cx="3837000" cy="3695100"/>
          </a:xfrm>
          <a:prstGeom prst="rect">
            <a:avLst/>
          </a:prstGeom>
        </p:spPr>
        <p:txBody>
          <a:bodyPr anchorCtr="0" anchor="ctr" bIns="91425" lIns="91425" rIns="91425" wrap="square"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89" name="Shape 89"/>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0" name="Shape 90"/>
        <p:cNvGrpSpPr/>
        <p:nvPr/>
      </p:nvGrpSpPr>
      <p:grpSpPr>
        <a:xfrm>
          <a:off x="0" y="0"/>
          <a:ext cx="0" cy="0"/>
          <a:chOff x="0" y="0"/>
          <a:chExt cx="0" cy="0"/>
        </a:xfrm>
      </p:grpSpPr>
      <p:sp>
        <p:nvSpPr>
          <p:cNvPr id="91" name="Shape 91"/>
          <p:cNvSpPr txBox="1"/>
          <p:nvPr>
            <p:ph idx="1" type="body"/>
          </p:nvPr>
        </p:nvSpPr>
        <p:spPr>
          <a:xfrm>
            <a:off x="319500" y="4230575"/>
            <a:ext cx="5998800" cy="598800"/>
          </a:xfrm>
          <a:prstGeom prst="rect">
            <a:avLst/>
          </a:prstGeom>
        </p:spPr>
        <p:txBody>
          <a:bodyPr anchorCtr="0" anchor="ctr" bIns="91425" lIns="91425" rIns="91425" wrap="square" tIns="91425"/>
          <a:lstStyle>
            <a:lvl1pPr lvl="0" rtl="0">
              <a:lnSpc>
                <a:spcPct val="100000"/>
              </a:lnSpc>
              <a:spcBef>
                <a:spcPts val="0"/>
              </a:spcBef>
              <a:spcAft>
                <a:spcPts val="0"/>
              </a:spcAft>
              <a:buNone/>
              <a:defRPr/>
            </a:lvl1pPr>
          </a:lstStyle>
          <a:p/>
        </p:txBody>
      </p:sp>
      <p:sp>
        <p:nvSpPr>
          <p:cNvPr id="92" name="Shape 92"/>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93" name="Shape 93"/>
        <p:cNvGrpSpPr/>
        <p:nvPr/>
      </p:nvGrpSpPr>
      <p:grpSpPr>
        <a:xfrm>
          <a:off x="0" y="0"/>
          <a:ext cx="0" cy="0"/>
          <a:chOff x="0" y="0"/>
          <a:chExt cx="0" cy="0"/>
        </a:xfrm>
      </p:grpSpPr>
      <p:sp>
        <p:nvSpPr>
          <p:cNvPr id="94" name="Shape 94"/>
          <p:cNvSpPr/>
          <p:nvPr/>
        </p:nvSpPr>
        <p:spPr>
          <a:xfrm>
            <a:off x="0" y="5045700"/>
            <a:ext cx="9144000" cy="978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95" name="Shape 95"/>
          <p:cNvSpPr txBox="1"/>
          <p:nvPr>
            <p:ph type="title"/>
          </p:nvPr>
        </p:nvSpPr>
        <p:spPr>
          <a:xfrm>
            <a:off x="311700" y="1233100"/>
            <a:ext cx="8520600" cy="1610100"/>
          </a:xfrm>
          <a:prstGeom prst="rect">
            <a:avLst/>
          </a:prstGeom>
        </p:spPr>
        <p:txBody>
          <a:bodyPr anchorCtr="0" anchor="b" bIns="91425" lIns="91425" rIns="91425" wrap="square" tIns="91425"/>
          <a:lstStyle>
            <a:lvl1pPr lvl="0" rtl="0" algn="ctr">
              <a:spcBef>
                <a:spcPts val="0"/>
              </a:spcBef>
              <a:buSzPct val="100000"/>
              <a:buFont typeface="Lato"/>
              <a:defRPr sz="10000">
                <a:latin typeface="Lato"/>
                <a:ea typeface="Lato"/>
                <a:cs typeface="Lato"/>
                <a:sym typeface="Lato"/>
              </a:defRPr>
            </a:lvl1pPr>
            <a:lvl2pPr lvl="1" rtl="0" algn="ctr">
              <a:spcBef>
                <a:spcPts val="0"/>
              </a:spcBef>
              <a:buSzPct val="100000"/>
              <a:buFont typeface="Lato"/>
              <a:defRPr sz="10000">
                <a:latin typeface="Lato"/>
                <a:ea typeface="Lato"/>
                <a:cs typeface="Lato"/>
                <a:sym typeface="Lato"/>
              </a:defRPr>
            </a:lvl2pPr>
            <a:lvl3pPr lvl="2" rtl="0" algn="ctr">
              <a:spcBef>
                <a:spcPts val="0"/>
              </a:spcBef>
              <a:buSzPct val="100000"/>
              <a:buFont typeface="Lato"/>
              <a:defRPr sz="10000">
                <a:latin typeface="Lato"/>
                <a:ea typeface="Lato"/>
                <a:cs typeface="Lato"/>
                <a:sym typeface="Lato"/>
              </a:defRPr>
            </a:lvl3pPr>
            <a:lvl4pPr lvl="3" rtl="0" algn="ctr">
              <a:spcBef>
                <a:spcPts val="0"/>
              </a:spcBef>
              <a:buSzPct val="100000"/>
              <a:buFont typeface="Lato"/>
              <a:defRPr sz="10000">
                <a:latin typeface="Lato"/>
                <a:ea typeface="Lato"/>
                <a:cs typeface="Lato"/>
                <a:sym typeface="Lato"/>
              </a:defRPr>
            </a:lvl4pPr>
            <a:lvl5pPr lvl="4" rtl="0" algn="ctr">
              <a:spcBef>
                <a:spcPts val="0"/>
              </a:spcBef>
              <a:buSzPct val="100000"/>
              <a:buFont typeface="Lato"/>
              <a:defRPr sz="10000">
                <a:latin typeface="Lato"/>
                <a:ea typeface="Lato"/>
                <a:cs typeface="Lato"/>
                <a:sym typeface="Lato"/>
              </a:defRPr>
            </a:lvl5pPr>
            <a:lvl6pPr lvl="5" rtl="0" algn="ctr">
              <a:spcBef>
                <a:spcPts val="0"/>
              </a:spcBef>
              <a:buSzPct val="100000"/>
              <a:buFont typeface="Lato"/>
              <a:defRPr sz="10000">
                <a:latin typeface="Lato"/>
                <a:ea typeface="Lato"/>
                <a:cs typeface="Lato"/>
                <a:sym typeface="Lato"/>
              </a:defRPr>
            </a:lvl6pPr>
            <a:lvl7pPr lvl="6" rtl="0" algn="ctr">
              <a:spcBef>
                <a:spcPts val="0"/>
              </a:spcBef>
              <a:buSzPct val="100000"/>
              <a:buFont typeface="Lato"/>
              <a:defRPr sz="10000">
                <a:latin typeface="Lato"/>
                <a:ea typeface="Lato"/>
                <a:cs typeface="Lato"/>
                <a:sym typeface="Lato"/>
              </a:defRPr>
            </a:lvl7pPr>
            <a:lvl8pPr lvl="7" rtl="0" algn="ctr">
              <a:spcBef>
                <a:spcPts val="0"/>
              </a:spcBef>
              <a:buSzPct val="100000"/>
              <a:buFont typeface="Lato"/>
              <a:defRPr sz="10000">
                <a:latin typeface="Lato"/>
                <a:ea typeface="Lato"/>
                <a:cs typeface="Lato"/>
                <a:sym typeface="Lato"/>
              </a:defRPr>
            </a:lvl8pPr>
            <a:lvl9pPr lvl="8" rtl="0" algn="ctr">
              <a:spcBef>
                <a:spcPts val="0"/>
              </a:spcBef>
              <a:buSzPct val="100000"/>
              <a:buFont typeface="Lato"/>
              <a:defRPr sz="10000">
                <a:latin typeface="Lato"/>
                <a:ea typeface="Lato"/>
                <a:cs typeface="Lato"/>
                <a:sym typeface="Lato"/>
              </a:defRPr>
            </a:lvl9pPr>
          </a:lstStyle>
          <a:p/>
        </p:txBody>
      </p:sp>
      <p:sp>
        <p:nvSpPr>
          <p:cNvPr id="96" name="Shape 96"/>
          <p:cNvSpPr txBox="1"/>
          <p:nvPr>
            <p:ph idx="1" type="body"/>
          </p:nvPr>
        </p:nvSpPr>
        <p:spPr>
          <a:xfrm>
            <a:off x="311700" y="2919450"/>
            <a:ext cx="8520600" cy="1071600"/>
          </a:xfrm>
          <a:prstGeom prst="rect">
            <a:avLst/>
          </a:prstGeom>
        </p:spPr>
        <p:txBody>
          <a:bodyPr anchorCtr="0" anchor="t" bIns="91425" lIns="91425" rIns="91425" wrap="square"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7" name="Shape 97"/>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8" name="Shape 98"/>
        <p:cNvGrpSpPr/>
        <p:nvPr/>
      </p:nvGrpSpPr>
      <p:grpSpPr>
        <a:xfrm>
          <a:off x="0" y="0"/>
          <a:ext cx="0" cy="0"/>
          <a:chOff x="0" y="0"/>
          <a:chExt cx="0" cy="0"/>
        </a:xfrm>
      </p:grpSpPr>
      <p:sp>
        <p:nvSpPr>
          <p:cNvPr id="99" name="Shape 99"/>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391350"/>
            <a:ext cx="8520600" cy="626100"/>
          </a:xfrm>
          <a:prstGeom prst="rect">
            <a:avLst/>
          </a:prstGeom>
          <a:noFill/>
          <a:ln>
            <a:noFill/>
          </a:ln>
        </p:spPr>
        <p:txBody>
          <a:bodyPr anchorCtr="0" anchor="t" bIns="91425" lIns="91425" rIns="91425" wrap="square" tIns="91425"/>
          <a:lstStyle>
            <a:lvl1pPr lvl="0"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p:txBody>
      </p:sp>
      <p:sp>
        <p:nvSpPr>
          <p:cNvPr id="53" name="Shape 53"/>
          <p:cNvSpPr txBox="1"/>
          <p:nvPr>
            <p:ph idx="12" type="sldNum"/>
          </p:nvPr>
        </p:nvSpPr>
        <p:spPr>
          <a:xfrm>
            <a:off x="8490250" y="4681009"/>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drive.google.com/file/d/0B8au-U-huNK4eGhMTXE4eHNtWTg/view"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docs.google.com/a/johnston.k12.nc.us/forms/d/e/1FAIpQLScs565gHiJNnNN6ceoNEVMDb7D9QoTW-EcCgpGuzc0pO5cYoA/viewform" TargetMode="External"/><Relationship Id="rId4" Type="http://schemas.openxmlformats.org/officeDocument/2006/relationships/hyperlink" Target="https://docs.google.com/a/johnston.k12.nc.us/forms/d/e/1FAIpQLScs565gHiJNnNN6ceoNEVMDb7D9QoTW-EcCgpGuzc0pO5cYoA/viewform" TargetMode="External"/><Relationship Id="rId5" Type="http://schemas.openxmlformats.org/officeDocument/2006/relationships/hyperlink" Target="https://docs.google.com/a/johnston.k12.nc.us/forms/d/e/1FAIpQLScs565gHiJNnNN6ceoNEVMDb7D9QoTW-EcCgpGuzc0pO5cYoA/viewform" TargetMode="External"/><Relationship Id="rId6"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title="JoCo 2020 District Video FINAL.mp4">
            <a:hlinkClick r:id="rId3"/>
          </p:cNvPr>
          <p:cNvSpPr/>
          <p:nvPr/>
        </p:nvSpPr>
        <p:spPr>
          <a:xfrm>
            <a:off x="936237" y="750225"/>
            <a:ext cx="7271524" cy="3125950"/>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0" y="1520375"/>
            <a:ext cx="4452523" cy="3230675"/>
          </a:xfrm>
          <a:prstGeom prst="rect">
            <a:avLst/>
          </a:prstGeom>
          <a:noFill/>
          <a:ln>
            <a:noFill/>
          </a:ln>
        </p:spPr>
      </p:pic>
      <p:pic>
        <p:nvPicPr>
          <p:cNvPr id="110" name="Shape 110"/>
          <p:cNvPicPr preferRelativeResize="0"/>
          <p:nvPr/>
        </p:nvPicPr>
        <p:blipFill>
          <a:blip r:embed="rId4">
            <a:alphaModFix/>
          </a:blip>
          <a:stretch>
            <a:fillRect/>
          </a:stretch>
        </p:blipFill>
        <p:spPr>
          <a:xfrm>
            <a:off x="4853925" y="1520374"/>
            <a:ext cx="4106349" cy="3341850"/>
          </a:xfrm>
          <a:prstGeom prst="rect">
            <a:avLst/>
          </a:prstGeom>
          <a:noFill/>
          <a:ln cap="flat" cmpd="sng" w="9525">
            <a:solidFill>
              <a:srgbClr val="000000"/>
            </a:solidFill>
            <a:prstDash val="solid"/>
            <a:round/>
            <a:headEnd len="med" w="med" type="none"/>
            <a:tailEnd len="med" w="med" type="none"/>
          </a:ln>
        </p:spPr>
      </p:pic>
      <p:sp>
        <p:nvSpPr>
          <p:cNvPr id="111" name="Shape 111"/>
          <p:cNvSpPr/>
          <p:nvPr/>
        </p:nvSpPr>
        <p:spPr>
          <a:xfrm>
            <a:off x="352137" y="2375087"/>
            <a:ext cx="3748248" cy="1991033"/>
          </a:xfrm>
          <a:prstGeom prst="irregularSeal1">
            <a:avLst/>
          </a:prstGeom>
          <a:solidFill>
            <a:srgbClr val="FFFF00"/>
          </a:solidFill>
          <a:ln cap="flat" cmpd="sng" w="381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2" name="Shape 112"/>
          <p:cNvSpPr txBox="1"/>
          <p:nvPr/>
        </p:nvSpPr>
        <p:spPr>
          <a:xfrm>
            <a:off x="1373977" y="3031725"/>
            <a:ext cx="2001300" cy="392100"/>
          </a:xfrm>
          <a:prstGeom prst="rect">
            <a:avLst/>
          </a:prstGeom>
          <a:noFill/>
          <a:ln>
            <a:noFill/>
          </a:ln>
        </p:spPr>
        <p:txBody>
          <a:bodyPr anchorCtr="0" anchor="t" bIns="91425" lIns="91425" rIns="91425" wrap="square" tIns="91425">
            <a:noAutofit/>
          </a:bodyPr>
          <a:lstStyle/>
          <a:p>
            <a:pPr lvl="0" rtl="0" algn="ctr">
              <a:spcBef>
                <a:spcPts val="0"/>
              </a:spcBef>
              <a:buNone/>
            </a:pPr>
            <a:r>
              <a:rPr b="1" lang="en" sz="2400">
                <a:latin typeface="Bubbler One"/>
                <a:ea typeface="Bubbler One"/>
                <a:cs typeface="Bubbler One"/>
                <a:sym typeface="Bubbler One"/>
              </a:rPr>
              <a:t>Achievement</a:t>
            </a:r>
          </a:p>
        </p:txBody>
      </p:sp>
      <p:sp>
        <p:nvSpPr>
          <p:cNvPr id="113" name="Shape 113"/>
          <p:cNvSpPr/>
          <p:nvPr/>
        </p:nvSpPr>
        <p:spPr>
          <a:xfrm>
            <a:off x="5121000" y="2375087"/>
            <a:ext cx="3748248" cy="1991033"/>
          </a:xfrm>
          <a:prstGeom prst="irregularSeal1">
            <a:avLst/>
          </a:prstGeom>
          <a:solidFill>
            <a:srgbClr val="FFFF00"/>
          </a:solidFill>
          <a:ln cap="flat" cmpd="sng" w="38100">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4" name="Shape 114"/>
          <p:cNvSpPr txBox="1"/>
          <p:nvPr/>
        </p:nvSpPr>
        <p:spPr>
          <a:xfrm>
            <a:off x="6026000" y="3106637"/>
            <a:ext cx="1704600" cy="392100"/>
          </a:xfrm>
          <a:prstGeom prst="rect">
            <a:avLst/>
          </a:prstGeom>
          <a:noFill/>
          <a:ln>
            <a:noFill/>
          </a:ln>
        </p:spPr>
        <p:txBody>
          <a:bodyPr anchorCtr="0" anchor="t" bIns="91425" lIns="91425" rIns="91425" wrap="square" tIns="91425">
            <a:noAutofit/>
          </a:bodyPr>
          <a:lstStyle/>
          <a:p>
            <a:pPr lvl="0" rtl="0" algn="ctr">
              <a:spcBef>
                <a:spcPts val="0"/>
              </a:spcBef>
              <a:buNone/>
            </a:pPr>
            <a:r>
              <a:rPr b="1" lang="en" sz="2400">
                <a:latin typeface="Bubbler One"/>
                <a:ea typeface="Bubbler One"/>
                <a:cs typeface="Bubbler One"/>
                <a:sym typeface="Bubbler One"/>
              </a:rPr>
              <a:t>Significance</a:t>
            </a:r>
          </a:p>
        </p:txBody>
      </p:sp>
      <p:sp>
        <p:nvSpPr>
          <p:cNvPr id="115" name="Shape 115"/>
          <p:cNvSpPr txBox="1"/>
          <p:nvPr/>
        </p:nvSpPr>
        <p:spPr>
          <a:xfrm>
            <a:off x="476450" y="232150"/>
            <a:ext cx="9144000" cy="1160700"/>
          </a:xfrm>
          <a:prstGeom prst="rect">
            <a:avLst/>
          </a:prstGeom>
          <a:noFill/>
          <a:ln>
            <a:noFill/>
          </a:ln>
        </p:spPr>
        <p:txBody>
          <a:bodyPr anchorCtr="0" anchor="t" bIns="91425" lIns="91425" rIns="91425" wrap="square" tIns="91425">
            <a:noAutofit/>
          </a:bodyPr>
          <a:lstStyle/>
          <a:p>
            <a:pPr lvl="0">
              <a:spcBef>
                <a:spcPts val="0"/>
              </a:spcBef>
              <a:buNone/>
            </a:pPr>
            <a:r>
              <a:rPr lang="en" sz="3600"/>
              <a:t>Moving from Summative to Formative...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391350"/>
            <a:ext cx="3781800" cy="779100"/>
          </a:xfrm>
          <a:prstGeom prst="rect">
            <a:avLst/>
          </a:prstGeom>
        </p:spPr>
        <p:txBody>
          <a:bodyPr anchorCtr="0" anchor="t" bIns="91425" lIns="91425" rIns="91425" wrap="square" tIns="91425">
            <a:noAutofit/>
          </a:bodyPr>
          <a:lstStyle/>
          <a:p>
            <a:pPr lvl="0" rtl="0">
              <a:spcBef>
                <a:spcPts val="0"/>
              </a:spcBef>
              <a:buNone/>
            </a:pPr>
            <a:r>
              <a:rPr b="0" lang="en">
                <a:solidFill>
                  <a:srgbClr val="CE203C"/>
                </a:solidFill>
                <a:latin typeface="Anton"/>
                <a:ea typeface="Anton"/>
                <a:cs typeface="Anton"/>
                <a:sym typeface="Anton"/>
              </a:rPr>
              <a:t>What is </a:t>
            </a:r>
          </a:p>
          <a:p>
            <a:pPr lvl="0" rtl="0">
              <a:spcBef>
                <a:spcPts val="0"/>
              </a:spcBef>
              <a:buNone/>
            </a:pPr>
            <a:r>
              <a:rPr b="0" lang="en">
                <a:solidFill>
                  <a:srgbClr val="CE203C"/>
                </a:solidFill>
                <a:latin typeface="Anton"/>
                <a:ea typeface="Anton"/>
                <a:cs typeface="Anton"/>
                <a:sym typeface="Anton"/>
              </a:rPr>
              <a:t>JoCo 2020?</a:t>
            </a:r>
          </a:p>
        </p:txBody>
      </p:sp>
      <p:pic>
        <p:nvPicPr>
          <p:cNvPr id="121" name="Shape 121"/>
          <p:cNvPicPr preferRelativeResize="0"/>
          <p:nvPr/>
        </p:nvPicPr>
        <p:blipFill>
          <a:blip r:embed="rId3">
            <a:alphaModFix/>
          </a:blip>
          <a:stretch>
            <a:fillRect/>
          </a:stretch>
        </p:blipFill>
        <p:spPr>
          <a:xfrm>
            <a:off x="4633225" y="143275"/>
            <a:ext cx="4344847" cy="4690024"/>
          </a:xfrm>
          <a:prstGeom prst="rect">
            <a:avLst/>
          </a:prstGeom>
          <a:noFill/>
          <a:ln>
            <a:noFill/>
          </a:ln>
        </p:spPr>
      </p:pic>
      <p:pic>
        <p:nvPicPr>
          <p:cNvPr id="122" name="Shape 122"/>
          <p:cNvPicPr preferRelativeResize="0"/>
          <p:nvPr/>
        </p:nvPicPr>
        <p:blipFill>
          <a:blip r:embed="rId4">
            <a:alphaModFix/>
          </a:blip>
          <a:stretch>
            <a:fillRect/>
          </a:stretch>
        </p:blipFill>
        <p:spPr>
          <a:xfrm>
            <a:off x="-39724" y="2016750"/>
            <a:ext cx="4472301" cy="2662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t/>
            </a:r>
            <a:endParaRPr b="0">
              <a:solidFill>
                <a:srgbClr val="CE203C"/>
              </a:solidFill>
              <a:latin typeface="Anton"/>
              <a:ea typeface="Anton"/>
              <a:cs typeface="Anton"/>
              <a:sym typeface="Anton"/>
            </a:endParaRPr>
          </a:p>
          <a:p>
            <a:pPr lvl="0" rtl="0">
              <a:spcBef>
                <a:spcPts val="0"/>
              </a:spcBef>
              <a:buNone/>
            </a:pPr>
            <a:r>
              <a:t/>
            </a:r>
            <a:endParaRPr b="0">
              <a:solidFill>
                <a:srgbClr val="CE203C"/>
              </a:solidFill>
              <a:latin typeface="Anton"/>
              <a:ea typeface="Anton"/>
              <a:cs typeface="Anton"/>
              <a:sym typeface="Anton"/>
            </a:endParaRPr>
          </a:p>
          <a:p>
            <a:pPr lvl="0" rtl="0">
              <a:spcBef>
                <a:spcPts val="0"/>
              </a:spcBef>
              <a:buNone/>
            </a:pPr>
            <a:r>
              <a:t/>
            </a:r>
            <a:endParaRPr b="0">
              <a:solidFill>
                <a:srgbClr val="CE203C"/>
              </a:solidFill>
              <a:latin typeface="Anton"/>
              <a:ea typeface="Anton"/>
              <a:cs typeface="Anton"/>
              <a:sym typeface="Anton"/>
            </a:endParaRPr>
          </a:p>
          <a:p>
            <a:pPr lvl="0" rtl="0">
              <a:spcBef>
                <a:spcPts val="0"/>
              </a:spcBef>
              <a:buNone/>
            </a:pPr>
            <a:r>
              <a:rPr b="0" lang="en">
                <a:solidFill>
                  <a:srgbClr val="CE203C"/>
                </a:solidFill>
                <a:latin typeface="Anton"/>
                <a:ea typeface="Anton"/>
                <a:cs typeface="Anton"/>
                <a:sym typeface="Anton"/>
              </a:rPr>
              <a:t> </a:t>
            </a:r>
          </a:p>
        </p:txBody>
      </p:sp>
      <p:pic>
        <p:nvPicPr>
          <p:cNvPr id="128" name="Shape 128"/>
          <p:cNvPicPr preferRelativeResize="0"/>
          <p:nvPr/>
        </p:nvPicPr>
        <p:blipFill>
          <a:blip r:embed="rId3">
            <a:alphaModFix/>
          </a:blip>
          <a:stretch>
            <a:fillRect/>
          </a:stretch>
        </p:blipFill>
        <p:spPr>
          <a:xfrm>
            <a:off x="152400" y="70649"/>
            <a:ext cx="8788025" cy="4920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nvSpPr>
        <p:spPr>
          <a:xfrm>
            <a:off x="322850" y="930700"/>
            <a:ext cx="6534900" cy="35328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lang="en" sz="1800">
                <a:latin typeface="Anton"/>
                <a:ea typeface="Anton"/>
                <a:cs typeface="Anton"/>
                <a:sym typeface="Anton"/>
              </a:rPr>
              <a:t>Student Centered Instruction:</a:t>
            </a:r>
          </a:p>
          <a:p>
            <a:pPr lvl="0" rtl="0">
              <a:lnSpc>
                <a:spcPct val="115000"/>
              </a:lnSpc>
              <a:spcBef>
                <a:spcPts val="0"/>
              </a:spcBef>
              <a:buNone/>
            </a:pPr>
            <a:r>
              <a:rPr lang="en" sz="1800">
                <a:latin typeface="Roboto"/>
                <a:ea typeface="Roboto"/>
                <a:cs typeface="Roboto"/>
                <a:sym typeface="Roboto"/>
              </a:rPr>
              <a:t>A collaborative partnership between teachers and students to foster student ownership of learning and demonstrating mastery of curriculum standards based on student interests and needs. </a:t>
            </a:r>
            <a:r>
              <a:rPr lang="en" sz="1800" u="sng">
                <a:solidFill>
                  <a:schemeClr val="hlink"/>
                </a:solidFill>
                <a:latin typeface="Roboto"/>
                <a:ea typeface="Roboto"/>
                <a:cs typeface="Roboto"/>
                <a:sym typeface="Roboto"/>
                <a:hlinkClick r:id="rId3"/>
              </a:rPr>
              <a:t>(</a:t>
            </a:r>
            <a:r>
              <a:rPr lang="en" sz="1800" u="sng">
                <a:solidFill>
                  <a:schemeClr val="hlink"/>
                </a:solidFill>
                <a:latin typeface="Roboto"/>
                <a:ea typeface="Roboto"/>
                <a:cs typeface="Roboto"/>
                <a:sym typeface="Roboto"/>
                <a:hlinkClick r:id="rId4"/>
              </a:rPr>
              <a:t>walkthrough</a:t>
            </a:r>
            <a:r>
              <a:rPr lang="en" sz="1800" u="sng">
                <a:solidFill>
                  <a:schemeClr val="hlink"/>
                </a:solidFill>
                <a:latin typeface="Roboto"/>
                <a:ea typeface="Roboto"/>
                <a:cs typeface="Roboto"/>
                <a:sym typeface="Roboto"/>
                <a:hlinkClick r:id="rId5"/>
              </a:rPr>
              <a:t> tool)</a:t>
            </a:r>
          </a:p>
          <a:p>
            <a:pPr lvl="0" rtl="0">
              <a:lnSpc>
                <a:spcPct val="115000"/>
              </a:lnSpc>
              <a:spcBef>
                <a:spcPts val="0"/>
              </a:spcBef>
              <a:buNone/>
            </a:pPr>
            <a:r>
              <a:t/>
            </a:r>
            <a:endParaRPr sz="1800">
              <a:latin typeface="Roboto"/>
              <a:ea typeface="Roboto"/>
              <a:cs typeface="Roboto"/>
              <a:sym typeface="Roboto"/>
            </a:endParaRPr>
          </a:p>
          <a:p>
            <a:pPr lvl="0" rtl="0">
              <a:lnSpc>
                <a:spcPct val="115000"/>
              </a:lnSpc>
              <a:spcBef>
                <a:spcPts val="0"/>
              </a:spcBef>
              <a:buNone/>
            </a:pPr>
            <a:r>
              <a:rPr lang="en" sz="1800">
                <a:latin typeface="Anton"/>
                <a:ea typeface="Anton"/>
                <a:cs typeface="Anton"/>
                <a:sym typeface="Anton"/>
              </a:rPr>
              <a:t>Personalized Learning:</a:t>
            </a:r>
          </a:p>
          <a:p>
            <a:pPr lvl="0" rtl="0">
              <a:lnSpc>
                <a:spcPct val="115000"/>
              </a:lnSpc>
              <a:spcBef>
                <a:spcPts val="0"/>
              </a:spcBef>
              <a:buNone/>
            </a:pPr>
            <a:r>
              <a:rPr lang="en" sz="1800">
                <a:solidFill>
                  <a:srgbClr val="222222"/>
                </a:solidFill>
                <a:highlight>
                  <a:srgbClr val="FFFFFF"/>
                </a:highlight>
                <a:latin typeface="Roboto"/>
                <a:ea typeface="Roboto"/>
                <a:cs typeface="Roboto"/>
                <a:sym typeface="Roboto"/>
              </a:rPr>
              <a:t>Personalized learning is the outcome of student centered instruction that embraces choice in how students learn and demonstrate mastery of standards based on their interests.</a:t>
            </a:r>
          </a:p>
        </p:txBody>
      </p:sp>
      <p:pic>
        <p:nvPicPr>
          <p:cNvPr descr="logo.jpg" id="134" name="Shape 134"/>
          <p:cNvPicPr preferRelativeResize="0"/>
          <p:nvPr/>
        </p:nvPicPr>
        <p:blipFill>
          <a:blip r:embed="rId6">
            <a:alphaModFix/>
          </a:blip>
          <a:stretch>
            <a:fillRect/>
          </a:stretch>
        </p:blipFill>
        <p:spPr>
          <a:xfrm>
            <a:off x="6857750" y="73925"/>
            <a:ext cx="2138699" cy="220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8" name="Shape 138"/>
        <p:cNvGrpSpPr/>
        <p:nvPr/>
      </p:nvGrpSpPr>
      <p:grpSpPr>
        <a:xfrm>
          <a:off x="0" y="0"/>
          <a:ext cx="0" cy="0"/>
          <a:chOff x="0" y="0"/>
          <a:chExt cx="0" cy="0"/>
        </a:xfrm>
      </p:grpSpPr>
      <p:pic>
        <p:nvPicPr>
          <p:cNvPr descr="JCS ILA and Phases (2).png" id="139" name="Shape 139"/>
          <p:cNvPicPr preferRelativeResize="0"/>
          <p:nvPr/>
        </p:nvPicPr>
        <p:blipFill>
          <a:blip r:embed="rId3">
            <a:alphaModFix/>
          </a:blip>
          <a:stretch>
            <a:fillRect/>
          </a:stretch>
        </p:blipFill>
        <p:spPr>
          <a:xfrm>
            <a:off x="2000250" y="0"/>
            <a:ext cx="5143500" cy="5143500"/>
          </a:xfrm>
          <a:prstGeom prst="rect">
            <a:avLst/>
          </a:prstGeom>
          <a:noFill/>
          <a:ln>
            <a:noFill/>
          </a:ln>
        </p:spPr>
      </p:pic>
      <p:pic>
        <p:nvPicPr>
          <p:cNvPr descr="logo.jpg" id="140" name="Shape 140"/>
          <p:cNvPicPr preferRelativeResize="0"/>
          <p:nvPr/>
        </p:nvPicPr>
        <p:blipFill>
          <a:blip r:embed="rId4">
            <a:alphaModFix/>
          </a:blip>
          <a:stretch>
            <a:fillRect/>
          </a:stretch>
        </p:blipFill>
        <p:spPr>
          <a:xfrm>
            <a:off x="6857750" y="73925"/>
            <a:ext cx="2138699" cy="2207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