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19"/>
  </p:notesMasterIdLst>
  <p:handoutMasterIdLst>
    <p:handoutMasterId r:id="rId20"/>
  </p:handoutMasterIdLst>
  <p:sldIdLst>
    <p:sldId id="257" r:id="rId3"/>
    <p:sldId id="340" r:id="rId4"/>
    <p:sldId id="341" r:id="rId5"/>
    <p:sldId id="342" r:id="rId6"/>
    <p:sldId id="324" r:id="rId7"/>
    <p:sldId id="299" r:id="rId8"/>
    <p:sldId id="300" r:id="rId9"/>
    <p:sldId id="301" r:id="rId10"/>
    <p:sldId id="332" r:id="rId11"/>
    <p:sldId id="336" r:id="rId12"/>
    <p:sldId id="333" r:id="rId13"/>
    <p:sldId id="339" r:id="rId14"/>
    <p:sldId id="331" r:id="rId15"/>
    <p:sldId id="343" r:id="rId16"/>
    <p:sldId id="344" r:id="rId17"/>
    <p:sldId id="329" r:id="rId18"/>
  </p:sldIdLst>
  <p:sldSz cx="9144000" cy="6858000" type="screen4x3"/>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109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525AB8A0-E162-4D71-823B-7C17F6028A07}"/>
              </a:ext>
            </a:extLst>
          </p:cNvPr>
          <p:cNvSpPr>
            <a:spLocks noGrp="1"/>
          </p:cNvSpPr>
          <p:nvPr>
            <p:ph type="hdr" sz="quarter"/>
          </p:nvPr>
        </p:nvSpPr>
        <p:spPr>
          <a:xfrm>
            <a:off x="0" y="1"/>
            <a:ext cx="3041650" cy="466725"/>
          </a:xfrm>
          <a:prstGeom prst="rect">
            <a:avLst/>
          </a:prstGeom>
        </p:spPr>
        <p:txBody>
          <a:bodyPr vert="horz" lIns="91433" tIns="45716" rIns="91433" bIns="45716" rtlCol="0"/>
          <a:lstStyle>
            <a:lvl1pPr algn="l">
              <a:defRPr sz="1200"/>
            </a:lvl1pPr>
          </a:lstStyle>
          <a:p>
            <a:endParaRPr lang="en-US"/>
          </a:p>
        </p:txBody>
      </p:sp>
      <p:sp>
        <p:nvSpPr>
          <p:cNvPr id="3" name="Date Placeholder 2">
            <a:extLst>
              <a:ext uri="{FF2B5EF4-FFF2-40B4-BE49-F238E27FC236}">
                <a16:creationId xmlns="" xmlns:a16="http://schemas.microsoft.com/office/drawing/2014/main" id="{08815E4D-4786-4235-BCCC-4EC886498B86}"/>
              </a:ext>
            </a:extLst>
          </p:cNvPr>
          <p:cNvSpPr>
            <a:spLocks noGrp="1"/>
          </p:cNvSpPr>
          <p:nvPr>
            <p:ph type="dt" sz="quarter" idx="1"/>
          </p:nvPr>
        </p:nvSpPr>
        <p:spPr>
          <a:xfrm>
            <a:off x="3976688" y="1"/>
            <a:ext cx="3041650" cy="466725"/>
          </a:xfrm>
          <a:prstGeom prst="rect">
            <a:avLst/>
          </a:prstGeom>
        </p:spPr>
        <p:txBody>
          <a:bodyPr vert="horz" lIns="91433" tIns="45716" rIns="91433" bIns="45716" rtlCol="0"/>
          <a:lstStyle>
            <a:lvl1pPr algn="r">
              <a:defRPr sz="1200"/>
            </a:lvl1pPr>
          </a:lstStyle>
          <a:p>
            <a:endParaRPr lang="en-US"/>
          </a:p>
        </p:txBody>
      </p:sp>
      <p:sp>
        <p:nvSpPr>
          <p:cNvPr id="4" name="Footer Placeholder 3">
            <a:extLst>
              <a:ext uri="{FF2B5EF4-FFF2-40B4-BE49-F238E27FC236}">
                <a16:creationId xmlns="" xmlns:a16="http://schemas.microsoft.com/office/drawing/2014/main" id="{2CEF9B8F-F066-4094-8F88-FE443952C32E}"/>
              </a:ext>
            </a:extLst>
          </p:cNvPr>
          <p:cNvSpPr>
            <a:spLocks noGrp="1"/>
          </p:cNvSpPr>
          <p:nvPr>
            <p:ph type="ftr" sz="quarter" idx="2"/>
          </p:nvPr>
        </p:nvSpPr>
        <p:spPr>
          <a:xfrm>
            <a:off x="0" y="8839201"/>
            <a:ext cx="3041650" cy="466725"/>
          </a:xfrm>
          <a:prstGeom prst="rect">
            <a:avLst/>
          </a:prstGeom>
        </p:spPr>
        <p:txBody>
          <a:bodyPr vert="horz" lIns="91433" tIns="45716" rIns="91433" bIns="45716"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0F5A3C16-B7C0-46AA-B71E-B7D3525851DF}"/>
              </a:ext>
            </a:extLst>
          </p:cNvPr>
          <p:cNvSpPr>
            <a:spLocks noGrp="1"/>
          </p:cNvSpPr>
          <p:nvPr>
            <p:ph type="sldNum" sz="quarter" idx="3"/>
          </p:nvPr>
        </p:nvSpPr>
        <p:spPr>
          <a:xfrm>
            <a:off x="3976688" y="8839201"/>
            <a:ext cx="3041650" cy="466725"/>
          </a:xfrm>
          <a:prstGeom prst="rect">
            <a:avLst/>
          </a:prstGeom>
        </p:spPr>
        <p:txBody>
          <a:bodyPr vert="horz" lIns="91433" tIns="45716" rIns="91433" bIns="45716" rtlCol="0" anchor="b"/>
          <a:lstStyle>
            <a:lvl1pPr algn="r">
              <a:defRPr sz="1200"/>
            </a:lvl1pPr>
          </a:lstStyle>
          <a:p>
            <a:fld id="{F7126E5B-C739-414D-AD2F-E42B1B908476}" type="slidenum">
              <a:rPr lang="en-US" smtClean="0"/>
              <a:t>‹#›</a:t>
            </a:fld>
            <a:endParaRPr lang="en-US"/>
          </a:p>
        </p:txBody>
      </p:sp>
    </p:spTree>
    <p:extLst>
      <p:ext uri="{BB962C8B-B14F-4D97-AF65-F5344CB8AC3E}">
        <p14:creationId xmlns:p14="http://schemas.microsoft.com/office/powerpoint/2010/main" val="65258610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79" tIns="46641" rIns="93279" bIns="46641" rtlCol="0"/>
          <a:lstStyle>
            <a:lvl1pPr algn="l">
              <a:defRPr sz="1200"/>
            </a:lvl1pPr>
          </a:lstStyle>
          <a:p>
            <a:endParaRPr lang="en-US"/>
          </a:p>
        </p:txBody>
      </p:sp>
      <p:sp>
        <p:nvSpPr>
          <p:cNvPr id="3" name="Date Placeholder 2"/>
          <p:cNvSpPr>
            <a:spLocks noGrp="1"/>
          </p:cNvSpPr>
          <p:nvPr>
            <p:ph type="dt" idx="1"/>
          </p:nvPr>
        </p:nvSpPr>
        <p:spPr>
          <a:xfrm>
            <a:off x="3976334" y="0"/>
            <a:ext cx="3041968" cy="466912"/>
          </a:xfrm>
          <a:prstGeom prst="rect">
            <a:avLst/>
          </a:prstGeom>
        </p:spPr>
        <p:txBody>
          <a:bodyPr vert="horz" lIns="93279" tIns="46641" rIns="93279" bIns="46641" rtlCol="0"/>
          <a:lstStyle>
            <a:lvl1pPr algn="r">
              <a:defRPr sz="1200"/>
            </a:lvl1pPr>
          </a:lstStyle>
          <a:p>
            <a:endParaRPr lang="en-US"/>
          </a:p>
        </p:txBody>
      </p:sp>
      <p:sp>
        <p:nvSpPr>
          <p:cNvPr id="4" name="Slide Image Placeholder 3"/>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3279" tIns="46641" rIns="93279" bIns="46641"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79" tIns="46641" rIns="93279" bIns="4664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5"/>
            <a:ext cx="3041968" cy="466911"/>
          </a:xfrm>
          <a:prstGeom prst="rect">
            <a:avLst/>
          </a:prstGeom>
        </p:spPr>
        <p:txBody>
          <a:bodyPr vert="horz" lIns="93279" tIns="46641" rIns="93279" bIns="46641" rtlCol="0" anchor="b"/>
          <a:lstStyle>
            <a:lvl1pPr algn="l">
              <a:defRPr sz="1200"/>
            </a:lvl1pPr>
          </a:lstStyle>
          <a:p>
            <a:endParaRPr lang="en-US"/>
          </a:p>
        </p:txBody>
      </p:sp>
      <p:sp>
        <p:nvSpPr>
          <p:cNvPr id="7" name="Slide Number Placeholder 6"/>
          <p:cNvSpPr>
            <a:spLocks noGrp="1"/>
          </p:cNvSpPr>
          <p:nvPr>
            <p:ph type="sldNum" sz="quarter" idx="5"/>
          </p:nvPr>
        </p:nvSpPr>
        <p:spPr>
          <a:xfrm>
            <a:off x="3976334" y="8839015"/>
            <a:ext cx="3041968" cy="466911"/>
          </a:xfrm>
          <a:prstGeom prst="rect">
            <a:avLst/>
          </a:prstGeom>
        </p:spPr>
        <p:txBody>
          <a:bodyPr vert="horz" lIns="93279" tIns="46641" rIns="93279" bIns="46641" rtlCol="0" anchor="b"/>
          <a:lstStyle>
            <a:lvl1pPr algn="r">
              <a:defRPr sz="1200"/>
            </a:lvl1pPr>
          </a:lstStyle>
          <a:p>
            <a:fld id="{5E67AAEF-9FC6-43C0-AA76-1077FCCBA910}" type="slidenum">
              <a:rPr lang="en-US" smtClean="0"/>
              <a:t>‹#›</a:t>
            </a:fld>
            <a:endParaRPr lang="en-US"/>
          </a:p>
        </p:txBody>
      </p:sp>
    </p:spTree>
    <p:extLst>
      <p:ext uri="{BB962C8B-B14F-4D97-AF65-F5344CB8AC3E}">
        <p14:creationId xmlns:p14="http://schemas.microsoft.com/office/powerpoint/2010/main" val="349650386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BDEB7D-3A45-45D1-B2B4-23AC0EFBABC4}" type="slidenum">
              <a:rPr lang="en-US" smtClean="0"/>
              <a:pPr/>
              <a:t>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500160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Shape 651"/>
          <p:cNvSpPr>
            <a:spLocks noGrp="1" noRot="1" noChangeAspect="1"/>
          </p:cNvSpPr>
          <p:nvPr>
            <p:ph type="sldImg" idx="2"/>
          </p:nvPr>
        </p:nvSpPr>
        <p:spPr>
          <a:xfrm>
            <a:off x="1238250" y="704850"/>
            <a:ext cx="4700588" cy="35242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52" name="Shape 652"/>
          <p:cNvSpPr txBox="1">
            <a:spLocks noGrp="1"/>
          </p:cNvSpPr>
          <p:nvPr>
            <p:ph type="body" idx="1"/>
          </p:nvPr>
        </p:nvSpPr>
        <p:spPr>
          <a:xfrm>
            <a:off x="956792" y="4465467"/>
            <a:ext cx="5262344" cy="4229526"/>
          </a:xfrm>
          <a:prstGeom prst="rect">
            <a:avLst/>
          </a:prstGeom>
          <a:noFill/>
          <a:ln>
            <a:noFill/>
          </a:ln>
        </p:spPr>
        <p:txBody>
          <a:bodyPr lIns="95313" tIns="47656" rIns="95313" bIns="47656" anchor="t" anchorCtr="0">
            <a:noAutofit/>
          </a:bodyPr>
          <a:lstStyle/>
          <a:p>
            <a:pPr>
              <a:buSzPct val="25000"/>
            </a:pPr>
            <a:r>
              <a:rPr lang="en-US">
                <a:solidFill>
                  <a:schemeClr val="dk1"/>
                </a:solidFill>
                <a:latin typeface="Times New Roman"/>
                <a:ea typeface="Times New Roman"/>
                <a:cs typeface="Times New Roman"/>
                <a:sym typeface="Times New Roman"/>
              </a:rPr>
              <a:t>Please let me know if you have any questions!</a:t>
            </a:r>
          </a:p>
          <a:p>
            <a:pPr>
              <a:spcBef>
                <a:spcPts val="416"/>
              </a:spcBef>
              <a:buSzPct val="25000"/>
            </a:pPr>
            <a:endParaRPr>
              <a:solidFill>
                <a:schemeClr val="dk1"/>
              </a:solidFill>
              <a:latin typeface="Times New Roman"/>
              <a:ea typeface="Times New Roman"/>
              <a:cs typeface="Times New Roman"/>
              <a:sym typeface="Times New Roman"/>
            </a:endParaRPr>
          </a:p>
        </p:txBody>
      </p:sp>
      <p:sp>
        <p:nvSpPr>
          <p:cNvPr id="653" name="Shape 653"/>
          <p:cNvSpPr txBox="1">
            <a:spLocks noGrp="1"/>
          </p:cNvSpPr>
          <p:nvPr>
            <p:ph type="sldNum" idx="12"/>
          </p:nvPr>
        </p:nvSpPr>
        <p:spPr>
          <a:xfrm>
            <a:off x="4067196" y="8929331"/>
            <a:ext cx="3108939" cy="470290"/>
          </a:xfrm>
          <a:prstGeom prst="rect">
            <a:avLst/>
          </a:prstGeom>
          <a:noFill/>
          <a:ln>
            <a:noFill/>
          </a:ln>
        </p:spPr>
        <p:txBody>
          <a:bodyPr lIns="95313" tIns="47656" rIns="95313" bIns="47656" anchor="b" anchorCtr="0">
            <a:noAutofit/>
          </a:bodyPr>
          <a:lstStyle/>
          <a:p>
            <a:pPr>
              <a:buSzPct val="25000"/>
            </a:pPr>
            <a:fld id="{00000000-1234-1234-1234-123412341234}" type="slidenum">
              <a:rPr lang="en-US">
                <a:solidFill>
                  <a:schemeClr val="dk1"/>
                </a:solidFill>
                <a:latin typeface="Arial"/>
                <a:ea typeface="Arial"/>
                <a:cs typeface="Arial"/>
                <a:sym typeface="Arial"/>
              </a:rPr>
              <a:pPr>
                <a:buSzPct val="25000"/>
              </a:pPr>
              <a:t>13</a:t>
            </a:fld>
            <a:endParaRPr lang="en-US">
              <a:solidFill>
                <a:schemeClr val="dk1"/>
              </a:solidFill>
              <a:latin typeface="Arial"/>
              <a:ea typeface="Arial"/>
              <a:cs typeface="Arial"/>
              <a:sym typeface="Arial"/>
            </a:endParaRPr>
          </a:p>
        </p:txBody>
      </p:sp>
      <p:sp>
        <p:nvSpPr>
          <p:cNvPr id="2" name="Date Placeholder 1">
            <a:extLst>
              <a:ext uri="{FF2B5EF4-FFF2-40B4-BE49-F238E27FC236}">
                <a16:creationId xmlns="" xmlns:a16="http://schemas.microsoft.com/office/drawing/2014/main" id="{D485A2F9-42BD-4F4A-8458-5601C4F07473}"/>
              </a:ext>
            </a:extLst>
          </p:cNvPr>
          <p:cNvSpPr>
            <a:spLocks noGrp="1"/>
          </p:cNvSpPr>
          <p:nvPr>
            <p:ph type="dt" idx="13"/>
          </p:nvPr>
        </p:nvSpPr>
        <p:spPr/>
        <p:txBody>
          <a:bodyPr/>
          <a:lstStyle/>
          <a:p>
            <a:endParaRPr lang="en-US"/>
          </a:p>
        </p:txBody>
      </p:sp>
    </p:spTree>
    <p:extLst>
      <p:ext uri="{BB962C8B-B14F-4D97-AF65-F5344CB8AC3E}">
        <p14:creationId xmlns:p14="http://schemas.microsoft.com/office/powerpoint/2010/main" val="2098964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Shape 651"/>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52" name="Shape 652"/>
          <p:cNvSpPr txBox="1">
            <a:spLocks noGrp="1"/>
          </p:cNvSpPr>
          <p:nvPr>
            <p:ph type="body" idx="1"/>
          </p:nvPr>
        </p:nvSpPr>
        <p:spPr>
          <a:xfrm>
            <a:off x="917576" y="4416425"/>
            <a:ext cx="5046663" cy="4183075"/>
          </a:xfrm>
          <a:prstGeom prst="rect">
            <a:avLst/>
          </a:prstGeom>
          <a:noFill/>
          <a:ln>
            <a:noFill/>
          </a:ln>
        </p:spPr>
        <p:txBody>
          <a:bodyPr lIns="93094" tIns="46547" rIns="93094" bIns="46547" anchor="t" anchorCtr="0">
            <a:noAutofit/>
          </a:bodyPr>
          <a:lstStyle/>
          <a:p>
            <a:pPr>
              <a:buSzPct val="25000"/>
            </a:pPr>
            <a:r>
              <a:rPr lang="en-US">
                <a:solidFill>
                  <a:schemeClr val="dk1"/>
                </a:solidFill>
                <a:latin typeface="Times New Roman"/>
                <a:ea typeface="Times New Roman"/>
                <a:cs typeface="Times New Roman"/>
                <a:sym typeface="Times New Roman"/>
              </a:rPr>
              <a:t>Please let me know if you have any questions!</a:t>
            </a:r>
          </a:p>
          <a:p>
            <a:pPr>
              <a:spcBef>
                <a:spcPts val="406"/>
              </a:spcBef>
              <a:buSzPct val="25000"/>
            </a:pPr>
            <a:endParaRPr>
              <a:solidFill>
                <a:schemeClr val="dk1"/>
              </a:solidFill>
              <a:latin typeface="Times New Roman"/>
              <a:ea typeface="Times New Roman"/>
              <a:cs typeface="Times New Roman"/>
              <a:sym typeface="Times New Roman"/>
            </a:endParaRPr>
          </a:p>
        </p:txBody>
      </p:sp>
      <p:sp>
        <p:nvSpPr>
          <p:cNvPr id="653" name="Shape 653"/>
          <p:cNvSpPr txBox="1">
            <a:spLocks noGrp="1"/>
          </p:cNvSpPr>
          <p:nvPr>
            <p:ph type="sldNum" idx="12"/>
          </p:nvPr>
        </p:nvSpPr>
        <p:spPr>
          <a:xfrm>
            <a:off x="3900496" y="8831263"/>
            <a:ext cx="2981517" cy="465125"/>
          </a:xfrm>
          <a:prstGeom prst="rect">
            <a:avLst/>
          </a:prstGeom>
          <a:noFill/>
          <a:ln>
            <a:noFill/>
          </a:ln>
        </p:spPr>
        <p:txBody>
          <a:bodyPr lIns="93094" tIns="46547" rIns="93094" bIns="46547" anchor="b" anchorCtr="0">
            <a:noAutofit/>
          </a:bodyPr>
          <a:lstStyle/>
          <a:p>
            <a:pPr>
              <a:buSzPct val="25000"/>
            </a:pPr>
            <a:fld id="{00000000-1234-1234-1234-123412341234}" type="slidenum">
              <a:rPr lang="en-US">
                <a:solidFill>
                  <a:prstClr val="black"/>
                </a:solidFill>
                <a:latin typeface="Arial"/>
                <a:ea typeface="Arial"/>
                <a:cs typeface="Arial"/>
                <a:sym typeface="Arial"/>
              </a:rPr>
              <a:pPr>
                <a:buSzPct val="25000"/>
              </a:pPr>
              <a:t>14</a:t>
            </a:fld>
            <a:endParaRPr lang="en-US">
              <a:solidFill>
                <a:prstClr val="black"/>
              </a:solidFill>
              <a:latin typeface="Arial"/>
              <a:ea typeface="Arial"/>
              <a:cs typeface="Arial"/>
              <a:sym typeface="Arial"/>
            </a:endParaRPr>
          </a:p>
        </p:txBody>
      </p:sp>
    </p:spTree>
    <p:extLst>
      <p:ext uri="{BB962C8B-B14F-4D97-AF65-F5344CB8AC3E}">
        <p14:creationId xmlns:p14="http://schemas.microsoft.com/office/powerpoint/2010/main" val="2824724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Shape 651"/>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52" name="Shape 652"/>
          <p:cNvSpPr txBox="1">
            <a:spLocks noGrp="1"/>
          </p:cNvSpPr>
          <p:nvPr>
            <p:ph type="body" idx="1"/>
          </p:nvPr>
        </p:nvSpPr>
        <p:spPr>
          <a:xfrm>
            <a:off x="917576" y="4416425"/>
            <a:ext cx="5046663" cy="4183075"/>
          </a:xfrm>
          <a:prstGeom prst="rect">
            <a:avLst/>
          </a:prstGeom>
          <a:noFill/>
          <a:ln>
            <a:noFill/>
          </a:ln>
        </p:spPr>
        <p:txBody>
          <a:bodyPr lIns="93094" tIns="46547" rIns="93094" bIns="46547" anchor="t" anchorCtr="0">
            <a:noAutofit/>
          </a:bodyPr>
          <a:lstStyle/>
          <a:p>
            <a:pPr>
              <a:buSzPct val="25000"/>
            </a:pPr>
            <a:r>
              <a:rPr lang="en-US">
                <a:solidFill>
                  <a:schemeClr val="dk1"/>
                </a:solidFill>
                <a:latin typeface="Times New Roman"/>
                <a:ea typeface="Times New Roman"/>
                <a:cs typeface="Times New Roman"/>
                <a:sym typeface="Times New Roman"/>
              </a:rPr>
              <a:t>Please let me know if you have any questions!</a:t>
            </a:r>
          </a:p>
          <a:p>
            <a:pPr>
              <a:spcBef>
                <a:spcPts val="406"/>
              </a:spcBef>
              <a:buSzPct val="25000"/>
            </a:pPr>
            <a:endParaRPr>
              <a:solidFill>
                <a:schemeClr val="dk1"/>
              </a:solidFill>
              <a:latin typeface="Times New Roman"/>
              <a:ea typeface="Times New Roman"/>
              <a:cs typeface="Times New Roman"/>
              <a:sym typeface="Times New Roman"/>
            </a:endParaRPr>
          </a:p>
        </p:txBody>
      </p:sp>
      <p:sp>
        <p:nvSpPr>
          <p:cNvPr id="653" name="Shape 653"/>
          <p:cNvSpPr txBox="1">
            <a:spLocks noGrp="1"/>
          </p:cNvSpPr>
          <p:nvPr>
            <p:ph type="sldNum" idx="12"/>
          </p:nvPr>
        </p:nvSpPr>
        <p:spPr>
          <a:xfrm>
            <a:off x="3900496" y="8831263"/>
            <a:ext cx="2981517" cy="465125"/>
          </a:xfrm>
          <a:prstGeom prst="rect">
            <a:avLst/>
          </a:prstGeom>
          <a:noFill/>
          <a:ln>
            <a:noFill/>
          </a:ln>
        </p:spPr>
        <p:txBody>
          <a:bodyPr lIns="93094" tIns="46547" rIns="93094" bIns="46547" anchor="b" anchorCtr="0">
            <a:noAutofit/>
          </a:bodyPr>
          <a:lstStyle/>
          <a:p>
            <a:pPr>
              <a:buSzPct val="25000"/>
            </a:pPr>
            <a:fld id="{00000000-1234-1234-1234-123412341234}" type="slidenum">
              <a:rPr lang="en-US">
                <a:solidFill>
                  <a:prstClr val="black"/>
                </a:solidFill>
                <a:latin typeface="Arial"/>
                <a:ea typeface="Arial"/>
                <a:cs typeface="Arial"/>
                <a:sym typeface="Arial"/>
              </a:rPr>
              <a:pPr>
                <a:buSzPct val="25000"/>
              </a:pPr>
              <a:t>15</a:t>
            </a:fld>
            <a:endParaRPr lang="en-US">
              <a:solidFill>
                <a:prstClr val="black"/>
              </a:solidFill>
              <a:latin typeface="Arial"/>
              <a:ea typeface="Arial"/>
              <a:cs typeface="Arial"/>
              <a:sym typeface="Arial"/>
            </a:endParaRPr>
          </a:p>
        </p:txBody>
      </p:sp>
    </p:spTree>
    <p:extLst>
      <p:ext uri="{BB962C8B-B14F-4D97-AF65-F5344CB8AC3E}">
        <p14:creationId xmlns:p14="http://schemas.microsoft.com/office/powerpoint/2010/main" val="1160129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72281" indent="-297031" eaLnBrk="0" hangingPunct="0">
              <a:spcBef>
                <a:spcPct val="30000"/>
              </a:spcBef>
              <a:defRPr sz="1200">
                <a:solidFill>
                  <a:schemeClr val="tx1"/>
                </a:solidFill>
                <a:latin typeface="Calibri" pitchFamily="34" charset="0"/>
                <a:ea typeface="MS PGothic" pitchFamily="34" charset="-128"/>
              </a:defRPr>
            </a:lvl2pPr>
            <a:lvl3pPr marL="1188125" indent="-237625" eaLnBrk="0" hangingPunct="0">
              <a:spcBef>
                <a:spcPct val="30000"/>
              </a:spcBef>
              <a:defRPr sz="1200">
                <a:solidFill>
                  <a:schemeClr val="tx1"/>
                </a:solidFill>
                <a:latin typeface="Calibri" pitchFamily="34" charset="0"/>
                <a:ea typeface="MS PGothic" pitchFamily="34" charset="-128"/>
              </a:defRPr>
            </a:lvl3pPr>
            <a:lvl4pPr marL="1663374" indent="-237625" eaLnBrk="0" hangingPunct="0">
              <a:spcBef>
                <a:spcPct val="30000"/>
              </a:spcBef>
              <a:defRPr sz="1200">
                <a:solidFill>
                  <a:schemeClr val="tx1"/>
                </a:solidFill>
                <a:latin typeface="Calibri" pitchFamily="34" charset="0"/>
                <a:ea typeface="MS PGothic" pitchFamily="34" charset="-128"/>
              </a:defRPr>
            </a:lvl4pPr>
            <a:lvl5pPr marL="2138623" indent="-237625" eaLnBrk="0" hangingPunct="0">
              <a:spcBef>
                <a:spcPct val="30000"/>
              </a:spcBef>
              <a:defRPr sz="1200">
                <a:solidFill>
                  <a:schemeClr val="tx1"/>
                </a:solidFill>
                <a:latin typeface="Calibri" pitchFamily="34" charset="0"/>
                <a:ea typeface="MS PGothic" pitchFamily="34" charset="-128"/>
              </a:defRPr>
            </a:lvl5pPr>
            <a:lvl6pPr marL="2613874" indent="-237625"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89122" indent="-237625" eaLnBrk="0" fontAlgn="base" hangingPunct="0">
              <a:spcBef>
                <a:spcPct val="30000"/>
              </a:spcBef>
              <a:spcAft>
                <a:spcPct val="0"/>
              </a:spcAft>
              <a:defRPr sz="1200">
                <a:solidFill>
                  <a:schemeClr val="tx1"/>
                </a:solidFill>
                <a:latin typeface="Calibri" pitchFamily="34" charset="0"/>
                <a:ea typeface="MS PGothic" pitchFamily="34" charset="-128"/>
              </a:defRPr>
            </a:lvl7pPr>
            <a:lvl8pPr marL="3564372" indent="-237625" eaLnBrk="0" fontAlgn="base" hangingPunct="0">
              <a:spcBef>
                <a:spcPct val="30000"/>
              </a:spcBef>
              <a:spcAft>
                <a:spcPct val="0"/>
              </a:spcAft>
              <a:defRPr sz="1200">
                <a:solidFill>
                  <a:schemeClr val="tx1"/>
                </a:solidFill>
                <a:latin typeface="Calibri" pitchFamily="34" charset="0"/>
                <a:ea typeface="MS PGothic" pitchFamily="34" charset="-128"/>
              </a:defRPr>
            </a:lvl8pPr>
            <a:lvl9pPr marL="4039621" indent="-237625"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defTabSz="931680" eaLnBrk="1" hangingPunct="1">
              <a:spcBef>
                <a:spcPct val="0"/>
              </a:spcBef>
              <a:defRPr/>
            </a:pPr>
            <a:fld id="{49967CEB-65F0-459B-8AB8-A8E123A445A6}" type="slidenum">
              <a:rPr lang="en-US" altLang="en-US">
                <a:solidFill>
                  <a:srgbClr val="000000"/>
                </a:solidFill>
              </a:rPr>
              <a:pPr defTabSz="931680" eaLnBrk="1" hangingPunct="1">
                <a:spcBef>
                  <a:spcPct val="0"/>
                </a:spcBef>
                <a:defRPr/>
              </a:pPr>
              <a:t>2</a:t>
            </a:fld>
            <a:endParaRPr lang="en-US" altLang="en-US">
              <a:solidFill>
                <a:srgbClr val="000000"/>
              </a:solidFill>
            </a:endParaRPr>
          </a:p>
        </p:txBody>
      </p:sp>
    </p:spTree>
    <p:extLst>
      <p:ext uri="{BB962C8B-B14F-4D97-AF65-F5344CB8AC3E}">
        <p14:creationId xmlns:p14="http://schemas.microsoft.com/office/powerpoint/2010/main" val="369796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Shape 651"/>
          <p:cNvSpPr>
            <a:spLocks noGrp="1" noRot="1" noChangeAspect="1"/>
          </p:cNvSpPr>
          <p:nvPr>
            <p:ph type="sldImg" idx="2"/>
          </p:nvPr>
        </p:nvSpPr>
        <p:spPr>
          <a:xfrm>
            <a:off x="1238250" y="704850"/>
            <a:ext cx="4700588" cy="35242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52" name="Shape 652"/>
          <p:cNvSpPr txBox="1">
            <a:spLocks noGrp="1"/>
          </p:cNvSpPr>
          <p:nvPr>
            <p:ph type="body" idx="1"/>
          </p:nvPr>
        </p:nvSpPr>
        <p:spPr>
          <a:xfrm>
            <a:off x="956792" y="4465466"/>
            <a:ext cx="5262344" cy="4229526"/>
          </a:xfrm>
          <a:prstGeom prst="rect">
            <a:avLst/>
          </a:prstGeom>
          <a:noFill/>
          <a:ln>
            <a:noFill/>
          </a:ln>
        </p:spPr>
        <p:txBody>
          <a:bodyPr lIns="94966" tIns="47483" rIns="94966" bIns="47483" anchor="t" anchorCtr="0">
            <a:noAutofit/>
          </a:bodyPr>
          <a:lstStyle/>
          <a:p>
            <a:pPr>
              <a:buSzPct val="25000"/>
            </a:pPr>
            <a:r>
              <a:rPr lang="en-US">
                <a:solidFill>
                  <a:schemeClr val="dk1"/>
                </a:solidFill>
                <a:latin typeface="Times New Roman"/>
                <a:ea typeface="Times New Roman"/>
                <a:cs typeface="Times New Roman"/>
                <a:sym typeface="Times New Roman"/>
              </a:rPr>
              <a:t>Please let me know if you have any questions!</a:t>
            </a:r>
          </a:p>
          <a:p>
            <a:pPr>
              <a:spcBef>
                <a:spcPts val="414"/>
              </a:spcBef>
              <a:buSzPct val="25000"/>
            </a:pPr>
            <a:endParaRPr>
              <a:solidFill>
                <a:schemeClr val="dk1"/>
              </a:solidFill>
              <a:latin typeface="Times New Roman"/>
              <a:ea typeface="Times New Roman"/>
              <a:cs typeface="Times New Roman"/>
              <a:sym typeface="Times New Roman"/>
            </a:endParaRPr>
          </a:p>
        </p:txBody>
      </p:sp>
      <p:sp>
        <p:nvSpPr>
          <p:cNvPr id="653" name="Shape 653"/>
          <p:cNvSpPr txBox="1">
            <a:spLocks noGrp="1"/>
          </p:cNvSpPr>
          <p:nvPr>
            <p:ph type="sldNum" idx="12"/>
          </p:nvPr>
        </p:nvSpPr>
        <p:spPr>
          <a:xfrm>
            <a:off x="4067193" y="8929329"/>
            <a:ext cx="3108939" cy="470290"/>
          </a:xfrm>
          <a:prstGeom prst="rect">
            <a:avLst/>
          </a:prstGeom>
          <a:noFill/>
          <a:ln>
            <a:noFill/>
          </a:ln>
        </p:spPr>
        <p:txBody>
          <a:bodyPr lIns="94966" tIns="47483" rIns="94966" bIns="47483" anchor="b" anchorCtr="0">
            <a:noAutofit/>
          </a:bodyPr>
          <a:lstStyle/>
          <a:p>
            <a:pPr defTabSz="457162">
              <a:buSzPct val="25000"/>
              <a:defRPr/>
            </a:pPr>
            <a:fld id="{00000000-1234-1234-1234-123412341234}" type="slidenum">
              <a:rPr lang="en-US">
                <a:solidFill>
                  <a:prstClr val="black"/>
                </a:solidFill>
                <a:latin typeface="Arial"/>
                <a:ea typeface="Arial"/>
                <a:cs typeface="Arial"/>
                <a:sym typeface="Arial"/>
              </a:rPr>
              <a:pPr defTabSz="457162">
                <a:buSzPct val="25000"/>
                <a:defRPr/>
              </a:pPr>
              <a:t>5</a:t>
            </a:fld>
            <a:endParaRPr lang="en-US">
              <a:solidFill>
                <a:prstClr val="black"/>
              </a:solidFill>
              <a:latin typeface="Arial"/>
              <a:ea typeface="Arial"/>
              <a:cs typeface="Arial"/>
              <a:sym typeface="Arial"/>
            </a:endParaRPr>
          </a:p>
        </p:txBody>
      </p:sp>
      <p:sp>
        <p:nvSpPr>
          <p:cNvPr id="2" name="Date Placeholder 1">
            <a:extLst>
              <a:ext uri="{FF2B5EF4-FFF2-40B4-BE49-F238E27FC236}">
                <a16:creationId xmlns="" xmlns:a16="http://schemas.microsoft.com/office/drawing/2014/main" id="{715B4AA4-9295-4AEA-A3C9-EC13BD6ED121}"/>
              </a:ext>
            </a:extLst>
          </p:cNvPr>
          <p:cNvSpPr>
            <a:spLocks noGrp="1"/>
          </p:cNvSpPr>
          <p:nvPr>
            <p:ph type="dt" idx="13"/>
          </p:nvPr>
        </p:nvSpPr>
        <p:spPr/>
        <p:txBody>
          <a:bodyPr/>
          <a:lstStyle/>
          <a:p>
            <a:endParaRPr lang="en-US"/>
          </a:p>
        </p:txBody>
      </p:sp>
    </p:spTree>
    <p:extLst>
      <p:ext uri="{BB962C8B-B14F-4D97-AF65-F5344CB8AC3E}">
        <p14:creationId xmlns:p14="http://schemas.microsoft.com/office/powerpoint/2010/main" val="182650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Shape 651"/>
          <p:cNvSpPr>
            <a:spLocks noGrp="1" noRot="1" noChangeAspect="1"/>
          </p:cNvSpPr>
          <p:nvPr>
            <p:ph type="sldImg" idx="2"/>
          </p:nvPr>
        </p:nvSpPr>
        <p:spPr>
          <a:xfrm>
            <a:off x="1238250" y="704850"/>
            <a:ext cx="4700588" cy="35242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52" name="Shape 652"/>
          <p:cNvSpPr txBox="1">
            <a:spLocks noGrp="1"/>
          </p:cNvSpPr>
          <p:nvPr>
            <p:ph type="body" idx="1"/>
          </p:nvPr>
        </p:nvSpPr>
        <p:spPr>
          <a:xfrm>
            <a:off x="956792" y="4465467"/>
            <a:ext cx="5262344" cy="4229526"/>
          </a:xfrm>
          <a:prstGeom prst="rect">
            <a:avLst/>
          </a:prstGeom>
          <a:noFill/>
          <a:ln>
            <a:noFill/>
          </a:ln>
        </p:spPr>
        <p:txBody>
          <a:bodyPr lIns="95313" tIns="47656" rIns="95313" bIns="47656" anchor="t" anchorCtr="0">
            <a:noAutofit/>
          </a:bodyPr>
          <a:lstStyle/>
          <a:p>
            <a:pPr>
              <a:buSzPct val="25000"/>
            </a:pPr>
            <a:r>
              <a:rPr lang="en-US">
                <a:solidFill>
                  <a:schemeClr val="dk1"/>
                </a:solidFill>
                <a:latin typeface="Times New Roman"/>
                <a:ea typeface="Times New Roman"/>
                <a:cs typeface="Times New Roman"/>
                <a:sym typeface="Times New Roman"/>
              </a:rPr>
              <a:t>Please let me know if you have any questions!</a:t>
            </a:r>
          </a:p>
          <a:p>
            <a:pPr>
              <a:spcBef>
                <a:spcPts val="416"/>
              </a:spcBef>
              <a:buSzPct val="25000"/>
            </a:pPr>
            <a:endParaRPr>
              <a:solidFill>
                <a:schemeClr val="dk1"/>
              </a:solidFill>
              <a:latin typeface="Times New Roman"/>
              <a:ea typeface="Times New Roman"/>
              <a:cs typeface="Times New Roman"/>
              <a:sym typeface="Times New Roman"/>
            </a:endParaRPr>
          </a:p>
        </p:txBody>
      </p:sp>
      <p:sp>
        <p:nvSpPr>
          <p:cNvPr id="653" name="Shape 653"/>
          <p:cNvSpPr txBox="1">
            <a:spLocks noGrp="1"/>
          </p:cNvSpPr>
          <p:nvPr>
            <p:ph type="sldNum" idx="12"/>
          </p:nvPr>
        </p:nvSpPr>
        <p:spPr>
          <a:xfrm>
            <a:off x="4067196" y="8929331"/>
            <a:ext cx="3108939" cy="470290"/>
          </a:xfrm>
          <a:prstGeom prst="rect">
            <a:avLst/>
          </a:prstGeom>
          <a:noFill/>
          <a:ln>
            <a:noFill/>
          </a:ln>
        </p:spPr>
        <p:txBody>
          <a:bodyPr lIns="95313" tIns="47656" rIns="95313" bIns="47656" anchor="b" anchorCtr="0">
            <a:noAutofit/>
          </a:bodyPr>
          <a:lstStyle/>
          <a:p>
            <a:pPr>
              <a:buSzPct val="25000"/>
            </a:pPr>
            <a:fld id="{00000000-1234-1234-1234-123412341234}" type="slidenum">
              <a:rPr lang="en-US">
                <a:solidFill>
                  <a:schemeClr val="dk1"/>
                </a:solidFill>
                <a:latin typeface="Arial"/>
                <a:ea typeface="Arial"/>
                <a:cs typeface="Arial"/>
                <a:sym typeface="Arial"/>
              </a:rPr>
              <a:pPr>
                <a:buSzPct val="25000"/>
              </a:pPr>
              <a:t>6</a:t>
            </a:fld>
            <a:endParaRPr lang="en-US">
              <a:solidFill>
                <a:schemeClr val="dk1"/>
              </a:solidFill>
              <a:latin typeface="Arial"/>
              <a:ea typeface="Arial"/>
              <a:cs typeface="Arial"/>
              <a:sym typeface="Arial"/>
            </a:endParaRPr>
          </a:p>
        </p:txBody>
      </p:sp>
      <p:sp>
        <p:nvSpPr>
          <p:cNvPr id="2" name="Date Placeholder 1">
            <a:extLst>
              <a:ext uri="{FF2B5EF4-FFF2-40B4-BE49-F238E27FC236}">
                <a16:creationId xmlns="" xmlns:a16="http://schemas.microsoft.com/office/drawing/2014/main" id="{982415EE-834F-4C59-AFEC-EDF96D1C5B27}"/>
              </a:ext>
            </a:extLst>
          </p:cNvPr>
          <p:cNvSpPr>
            <a:spLocks noGrp="1"/>
          </p:cNvSpPr>
          <p:nvPr>
            <p:ph type="dt" idx="13"/>
          </p:nvPr>
        </p:nvSpPr>
        <p:spPr/>
        <p:txBody>
          <a:bodyPr/>
          <a:lstStyle/>
          <a:p>
            <a:endParaRPr lang="en-US"/>
          </a:p>
        </p:txBody>
      </p:sp>
    </p:spTree>
    <p:extLst>
      <p:ext uri="{BB962C8B-B14F-4D97-AF65-F5344CB8AC3E}">
        <p14:creationId xmlns:p14="http://schemas.microsoft.com/office/powerpoint/2010/main" val="2660980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Shape 651"/>
          <p:cNvSpPr>
            <a:spLocks noGrp="1" noRot="1" noChangeAspect="1"/>
          </p:cNvSpPr>
          <p:nvPr>
            <p:ph type="sldImg" idx="2"/>
          </p:nvPr>
        </p:nvSpPr>
        <p:spPr>
          <a:xfrm>
            <a:off x="1238250" y="704850"/>
            <a:ext cx="4700588" cy="35242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52" name="Shape 652"/>
          <p:cNvSpPr txBox="1">
            <a:spLocks noGrp="1"/>
          </p:cNvSpPr>
          <p:nvPr>
            <p:ph type="body" idx="1"/>
          </p:nvPr>
        </p:nvSpPr>
        <p:spPr>
          <a:xfrm>
            <a:off x="956792" y="4465467"/>
            <a:ext cx="5262344" cy="4229526"/>
          </a:xfrm>
          <a:prstGeom prst="rect">
            <a:avLst/>
          </a:prstGeom>
          <a:noFill/>
          <a:ln>
            <a:noFill/>
          </a:ln>
        </p:spPr>
        <p:txBody>
          <a:bodyPr lIns="95313" tIns="47656" rIns="95313" bIns="47656" anchor="t" anchorCtr="0">
            <a:noAutofit/>
          </a:bodyPr>
          <a:lstStyle/>
          <a:p>
            <a:pPr>
              <a:buSzPct val="25000"/>
            </a:pPr>
            <a:r>
              <a:rPr lang="en-US">
                <a:solidFill>
                  <a:schemeClr val="dk1"/>
                </a:solidFill>
                <a:latin typeface="Times New Roman"/>
                <a:ea typeface="Times New Roman"/>
                <a:cs typeface="Times New Roman"/>
                <a:sym typeface="Times New Roman"/>
              </a:rPr>
              <a:t>Please let me know if you have any questions!</a:t>
            </a:r>
          </a:p>
          <a:p>
            <a:pPr>
              <a:spcBef>
                <a:spcPts val="416"/>
              </a:spcBef>
              <a:buSzPct val="25000"/>
            </a:pPr>
            <a:endParaRPr>
              <a:solidFill>
                <a:schemeClr val="dk1"/>
              </a:solidFill>
              <a:latin typeface="Times New Roman"/>
              <a:ea typeface="Times New Roman"/>
              <a:cs typeface="Times New Roman"/>
              <a:sym typeface="Times New Roman"/>
            </a:endParaRPr>
          </a:p>
        </p:txBody>
      </p:sp>
      <p:sp>
        <p:nvSpPr>
          <p:cNvPr id="653" name="Shape 653"/>
          <p:cNvSpPr txBox="1">
            <a:spLocks noGrp="1"/>
          </p:cNvSpPr>
          <p:nvPr>
            <p:ph type="sldNum" idx="12"/>
          </p:nvPr>
        </p:nvSpPr>
        <p:spPr>
          <a:xfrm>
            <a:off x="4067196" y="8929331"/>
            <a:ext cx="3108939" cy="470290"/>
          </a:xfrm>
          <a:prstGeom prst="rect">
            <a:avLst/>
          </a:prstGeom>
          <a:noFill/>
          <a:ln>
            <a:noFill/>
          </a:ln>
        </p:spPr>
        <p:txBody>
          <a:bodyPr lIns="95313" tIns="47656" rIns="95313" bIns="47656" anchor="b" anchorCtr="0">
            <a:noAutofit/>
          </a:bodyPr>
          <a:lstStyle/>
          <a:p>
            <a:pPr>
              <a:buSzPct val="25000"/>
            </a:pPr>
            <a:fld id="{00000000-1234-1234-1234-123412341234}" type="slidenum">
              <a:rPr lang="en-US">
                <a:solidFill>
                  <a:schemeClr val="dk1"/>
                </a:solidFill>
                <a:latin typeface="Arial"/>
                <a:ea typeface="Arial"/>
                <a:cs typeface="Arial"/>
                <a:sym typeface="Arial"/>
              </a:rPr>
              <a:pPr>
                <a:buSzPct val="25000"/>
              </a:pPr>
              <a:t>7</a:t>
            </a:fld>
            <a:endParaRPr lang="en-US">
              <a:solidFill>
                <a:schemeClr val="dk1"/>
              </a:solidFill>
              <a:latin typeface="Arial"/>
              <a:ea typeface="Arial"/>
              <a:cs typeface="Arial"/>
              <a:sym typeface="Arial"/>
            </a:endParaRPr>
          </a:p>
        </p:txBody>
      </p:sp>
      <p:sp>
        <p:nvSpPr>
          <p:cNvPr id="2" name="Date Placeholder 1">
            <a:extLst>
              <a:ext uri="{FF2B5EF4-FFF2-40B4-BE49-F238E27FC236}">
                <a16:creationId xmlns="" xmlns:a16="http://schemas.microsoft.com/office/drawing/2014/main" id="{D1D2B350-25F1-4DBD-AEC5-BA68D15A495A}"/>
              </a:ext>
            </a:extLst>
          </p:cNvPr>
          <p:cNvSpPr>
            <a:spLocks noGrp="1"/>
          </p:cNvSpPr>
          <p:nvPr>
            <p:ph type="dt" idx="13"/>
          </p:nvPr>
        </p:nvSpPr>
        <p:spPr/>
        <p:txBody>
          <a:bodyPr/>
          <a:lstStyle/>
          <a:p>
            <a:endParaRPr lang="en-US"/>
          </a:p>
        </p:txBody>
      </p:sp>
    </p:spTree>
    <p:extLst>
      <p:ext uri="{BB962C8B-B14F-4D97-AF65-F5344CB8AC3E}">
        <p14:creationId xmlns:p14="http://schemas.microsoft.com/office/powerpoint/2010/main" val="2239798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Shape 651"/>
          <p:cNvSpPr>
            <a:spLocks noGrp="1" noRot="1" noChangeAspect="1"/>
          </p:cNvSpPr>
          <p:nvPr>
            <p:ph type="sldImg" idx="2"/>
          </p:nvPr>
        </p:nvSpPr>
        <p:spPr>
          <a:xfrm>
            <a:off x="1238250" y="704850"/>
            <a:ext cx="4700588" cy="35242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52" name="Shape 652"/>
          <p:cNvSpPr txBox="1">
            <a:spLocks noGrp="1"/>
          </p:cNvSpPr>
          <p:nvPr>
            <p:ph type="body" idx="1"/>
          </p:nvPr>
        </p:nvSpPr>
        <p:spPr>
          <a:xfrm>
            <a:off x="956792" y="4465467"/>
            <a:ext cx="5262344" cy="4229526"/>
          </a:xfrm>
          <a:prstGeom prst="rect">
            <a:avLst/>
          </a:prstGeom>
          <a:noFill/>
          <a:ln>
            <a:noFill/>
          </a:ln>
        </p:spPr>
        <p:txBody>
          <a:bodyPr lIns="95313" tIns="47656" rIns="95313" bIns="47656" anchor="t" anchorCtr="0">
            <a:noAutofit/>
          </a:bodyPr>
          <a:lstStyle/>
          <a:p>
            <a:pPr>
              <a:buSzPct val="25000"/>
            </a:pPr>
            <a:r>
              <a:rPr lang="en-US">
                <a:solidFill>
                  <a:schemeClr val="dk1"/>
                </a:solidFill>
                <a:latin typeface="Times New Roman"/>
                <a:ea typeface="Times New Roman"/>
                <a:cs typeface="Times New Roman"/>
                <a:sym typeface="Times New Roman"/>
              </a:rPr>
              <a:t>Please let me know if you have any questions!</a:t>
            </a:r>
          </a:p>
          <a:p>
            <a:pPr>
              <a:spcBef>
                <a:spcPts val="416"/>
              </a:spcBef>
              <a:buSzPct val="25000"/>
            </a:pPr>
            <a:endParaRPr>
              <a:solidFill>
                <a:schemeClr val="dk1"/>
              </a:solidFill>
              <a:latin typeface="Times New Roman"/>
              <a:ea typeface="Times New Roman"/>
              <a:cs typeface="Times New Roman"/>
              <a:sym typeface="Times New Roman"/>
            </a:endParaRPr>
          </a:p>
        </p:txBody>
      </p:sp>
      <p:sp>
        <p:nvSpPr>
          <p:cNvPr id="653" name="Shape 653"/>
          <p:cNvSpPr txBox="1">
            <a:spLocks noGrp="1"/>
          </p:cNvSpPr>
          <p:nvPr>
            <p:ph type="sldNum" idx="12"/>
          </p:nvPr>
        </p:nvSpPr>
        <p:spPr>
          <a:xfrm>
            <a:off x="4067196" y="8929331"/>
            <a:ext cx="3108939" cy="470290"/>
          </a:xfrm>
          <a:prstGeom prst="rect">
            <a:avLst/>
          </a:prstGeom>
          <a:noFill/>
          <a:ln>
            <a:noFill/>
          </a:ln>
        </p:spPr>
        <p:txBody>
          <a:bodyPr lIns="95313" tIns="47656" rIns="95313" bIns="47656" anchor="b" anchorCtr="0">
            <a:noAutofit/>
          </a:bodyPr>
          <a:lstStyle/>
          <a:p>
            <a:pPr>
              <a:buSzPct val="25000"/>
            </a:pPr>
            <a:fld id="{00000000-1234-1234-1234-123412341234}" type="slidenum">
              <a:rPr lang="en-US">
                <a:solidFill>
                  <a:schemeClr val="dk1"/>
                </a:solidFill>
                <a:latin typeface="Arial"/>
                <a:ea typeface="Arial"/>
                <a:cs typeface="Arial"/>
                <a:sym typeface="Arial"/>
              </a:rPr>
              <a:pPr>
                <a:buSzPct val="25000"/>
              </a:pPr>
              <a:t>8</a:t>
            </a:fld>
            <a:endParaRPr lang="en-US">
              <a:solidFill>
                <a:schemeClr val="dk1"/>
              </a:solidFill>
              <a:latin typeface="Arial"/>
              <a:ea typeface="Arial"/>
              <a:cs typeface="Arial"/>
              <a:sym typeface="Arial"/>
            </a:endParaRPr>
          </a:p>
        </p:txBody>
      </p:sp>
      <p:sp>
        <p:nvSpPr>
          <p:cNvPr id="2" name="Date Placeholder 1">
            <a:extLst>
              <a:ext uri="{FF2B5EF4-FFF2-40B4-BE49-F238E27FC236}">
                <a16:creationId xmlns="" xmlns:a16="http://schemas.microsoft.com/office/drawing/2014/main" id="{D485A2F9-42BD-4F4A-8458-5601C4F07473}"/>
              </a:ext>
            </a:extLst>
          </p:cNvPr>
          <p:cNvSpPr>
            <a:spLocks noGrp="1"/>
          </p:cNvSpPr>
          <p:nvPr>
            <p:ph type="dt" idx="13"/>
          </p:nvPr>
        </p:nvSpPr>
        <p:spPr/>
        <p:txBody>
          <a:bodyPr/>
          <a:lstStyle/>
          <a:p>
            <a:endParaRPr lang="en-US"/>
          </a:p>
        </p:txBody>
      </p:sp>
    </p:spTree>
    <p:extLst>
      <p:ext uri="{BB962C8B-B14F-4D97-AF65-F5344CB8AC3E}">
        <p14:creationId xmlns:p14="http://schemas.microsoft.com/office/powerpoint/2010/main" val="3179679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73205" indent="-297387" eaLnBrk="0" hangingPunct="0">
              <a:spcBef>
                <a:spcPct val="30000"/>
              </a:spcBef>
              <a:defRPr sz="1200">
                <a:solidFill>
                  <a:schemeClr val="tx1"/>
                </a:solidFill>
                <a:latin typeface="Calibri" pitchFamily="34" charset="0"/>
                <a:ea typeface="MS PGothic" pitchFamily="34" charset="-128"/>
              </a:defRPr>
            </a:lvl2pPr>
            <a:lvl3pPr marL="1189545" indent="-237909" eaLnBrk="0" hangingPunct="0">
              <a:spcBef>
                <a:spcPct val="30000"/>
              </a:spcBef>
              <a:defRPr sz="1200">
                <a:solidFill>
                  <a:schemeClr val="tx1"/>
                </a:solidFill>
                <a:latin typeface="Calibri" pitchFamily="34" charset="0"/>
                <a:ea typeface="MS PGothic" pitchFamily="34" charset="-128"/>
              </a:defRPr>
            </a:lvl3pPr>
            <a:lvl4pPr marL="1665363" indent="-237909" eaLnBrk="0" hangingPunct="0">
              <a:spcBef>
                <a:spcPct val="30000"/>
              </a:spcBef>
              <a:defRPr sz="1200">
                <a:solidFill>
                  <a:schemeClr val="tx1"/>
                </a:solidFill>
                <a:latin typeface="Calibri" pitchFamily="34" charset="0"/>
                <a:ea typeface="MS PGothic" pitchFamily="34" charset="-128"/>
              </a:defRPr>
            </a:lvl4pPr>
            <a:lvl5pPr marL="2141181" indent="-237909" eaLnBrk="0" hangingPunct="0">
              <a:spcBef>
                <a:spcPct val="30000"/>
              </a:spcBef>
              <a:defRPr sz="1200">
                <a:solidFill>
                  <a:schemeClr val="tx1"/>
                </a:solidFill>
                <a:latin typeface="Calibri" pitchFamily="34" charset="0"/>
                <a:ea typeface="MS PGothic" pitchFamily="34" charset="-128"/>
              </a:defRPr>
            </a:lvl5pPr>
            <a:lvl6pPr marL="2616999" indent="-237909"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92817" indent="-237909" eaLnBrk="0" fontAlgn="base" hangingPunct="0">
              <a:spcBef>
                <a:spcPct val="30000"/>
              </a:spcBef>
              <a:spcAft>
                <a:spcPct val="0"/>
              </a:spcAft>
              <a:defRPr sz="1200">
                <a:solidFill>
                  <a:schemeClr val="tx1"/>
                </a:solidFill>
                <a:latin typeface="Calibri" pitchFamily="34" charset="0"/>
                <a:ea typeface="MS PGothic" pitchFamily="34" charset="-128"/>
              </a:defRPr>
            </a:lvl7pPr>
            <a:lvl8pPr marL="3568636" indent="-237909" eaLnBrk="0" fontAlgn="base" hangingPunct="0">
              <a:spcBef>
                <a:spcPct val="30000"/>
              </a:spcBef>
              <a:spcAft>
                <a:spcPct val="0"/>
              </a:spcAft>
              <a:defRPr sz="1200">
                <a:solidFill>
                  <a:schemeClr val="tx1"/>
                </a:solidFill>
                <a:latin typeface="Calibri" pitchFamily="34" charset="0"/>
                <a:ea typeface="MS PGothic" pitchFamily="34" charset="-128"/>
              </a:defRPr>
            </a:lvl8pPr>
            <a:lvl9pPr marL="4044453" indent="-237909"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defTabSz="932794" eaLnBrk="1" hangingPunct="1">
              <a:spcBef>
                <a:spcPct val="0"/>
              </a:spcBef>
              <a:defRPr/>
            </a:pPr>
            <a:fld id="{49967CEB-65F0-459B-8AB8-A8E123A445A6}" type="slidenum">
              <a:rPr lang="en-US" altLang="en-US">
                <a:solidFill>
                  <a:srgbClr val="000000"/>
                </a:solidFill>
              </a:rPr>
              <a:pPr defTabSz="932794" eaLnBrk="1" hangingPunct="1">
                <a:spcBef>
                  <a:spcPct val="0"/>
                </a:spcBef>
                <a:defRPr/>
              </a:pPr>
              <a:t>9</a:t>
            </a:fld>
            <a:endParaRPr lang="en-US" altLang="en-US">
              <a:solidFill>
                <a:srgbClr val="000000"/>
              </a:solidFill>
            </a:endParaRPr>
          </a:p>
        </p:txBody>
      </p:sp>
      <p:sp>
        <p:nvSpPr>
          <p:cNvPr id="2" name="Date Placeholder 1">
            <a:extLst>
              <a:ext uri="{FF2B5EF4-FFF2-40B4-BE49-F238E27FC236}">
                <a16:creationId xmlns="" xmlns:a16="http://schemas.microsoft.com/office/drawing/2014/main" id="{663445A4-705E-4533-A079-4B755BC8FEF9}"/>
              </a:ext>
            </a:extLst>
          </p:cNvPr>
          <p:cNvSpPr>
            <a:spLocks noGrp="1"/>
          </p:cNvSpPr>
          <p:nvPr>
            <p:ph type="dt" idx="10"/>
          </p:nvPr>
        </p:nvSpPr>
        <p:spPr/>
        <p:txBody>
          <a:bodyPr/>
          <a:lstStyle/>
          <a:p>
            <a:endParaRPr lang="en-US"/>
          </a:p>
        </p:txBody>
      </p:sp>
    </p:spTree>
    <p:extLst>
      <p:ext uri="{BB962C8B-B14F-4D97-AF65-F5344CB8AC3E}">
        <p14:creationId xmlns:p14="http://schemas.microsoft.com/office/powerpoint/2010/main" val="2170055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73205" indent="-297387" eaLnBrk="0" hangingPunct="0">
              <a:spcBef>
                <a:spcPct val="30000"/>
              </a:spcBef>
              <a:defRPr sz="1200">
                <a:solidFill>
                  <a:schemeClr val="tx1"/>
                </a:solidFill>
                <a:latin typeface="Calibri" pitchFamily="34" charset="0"/>
                <a:ea typeface="MS PGothic" pitchFamily="34" charset="-128"/>
              </a:defRPr>
            </a:lvl2pPr>
            <a:lvl3pPr marL="1189545" indent="-237909" eaLnBrk="0" hangingPunct="0">
              <a:spcBef>
                <a:spcPct val="30000"/>
              </a:spcBef>
              <a:defRPr sz="1200">
                <a:solidFill>
                  <a:schemeClr val="tx1"/>
                </a:solidFill>
                <a:latin typeface="Calibri" pitchFamily="34" charset="0"/>
                <a:ea typeface="MS PGothic" pitchFamily="34" charset="-128"/>
              </a:defRPr>
            </a:lvl3pPr>
            <a:lvl4pPr marL="1665363" indent="-237909" eaLnBrk="0" hangingPunct="0">
              <a:spcBef>
                <a:spcPct val="30000"/>
              </a:spcBef>
              <a:defRPr sz="1200">
                <a:solidFill>
                  <a:schemeClr val="tx1"/>
                </a:solidFill>
                <a:latin typeface="Calibri" pitchFamily="34" charset="0"/>
                <a:ea typeface="MS PGothic" pitchFamily="34" charset="-128"/>
              </a:defRPr>
            </a:lvl4pPr>
            <a:lvl5pPr marL="2141181" indent="-237909" eaLnBrk="0" hangingPunct="0">
              <a:spcBef>
                <a:spcPct val="30000"/>
              </a:spcBef>
              <a:defRPr sz="1200">
                <a:solidFill>
                  <a:schemeClr val="tx1"/>
                </a:solidFill>
                <a:latin typeface="Calibri" pitchFamily="34" charset="0"/>
                <a:ea typeface="MS PGothic" pitchFamily="34" charset="-128"/>
              </a:defRPr>
            </a:lvl5pPr>
            <a:lvl6pPr marL="2616999" indent="-237909"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92817" indent="-237909" eaLnBrk="0" fontAlgn="base" hangingPunct="0">
              <a:spcBef>
                <a:spcPct val="30000"/>
              </a:spcBef>
              <a:spcAft>
                <a:spcPct val="0"/>
              </a:spcAft>
              <a:defRPr sz="1200">
                <a:solidFill>
                  <a:schemeClr val="tx1"/>
                </a:solidFill>
                <a:latin typeface="Calibri" pitchFamily="34" charset="0"/>
                <a:ea typeface="MS PGothic" pitchFamily="34" charset="-128"/>
              </a:defRPr>
            </a:lvl7pPr>
            <a:lvl8pPr marL="3568636" indent="-237909" eaLnBrk="0" fontAlgn="base" hangingPunct="0">
              <a:spcBef>
                <a:spcPct val="30000"/>
              </a:spcBef>
              <a:spcAft>
                <a:spcPct val="0"/>
              </a:spcAft>
              <a:defRPr sz="1200">
                <a:solidFill>
                  <a:schemeClr val="tx1"/>
                </a:solidFill>
                <a:latin typeface="Calibri" pitchFamily="34" charset="0"/>
                <a:ea typeface="MS PGothic" pitchFamily="34" charset="-128"/>
              </a:defRPr>
            </a:lvl8pPr>
            <a:lvl9pPr marL="4044453" indent="-237909"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defTabSz="932794" eaLnBrk="1" hangingPunct="1">
              <a:spcBef>
                <a:spcPct val="0"/>
              </a:spcBef>
              <a:defRPr/>
            </a:pPr>
            <a:fld id="{49967CEB-65F0-459B-8AB8-A8E123A445A6}" type="slidenum">
              <a:rPr lang="en-US" altLang="en-US">
                <a:solidFill>
                  <a:srgbClr val="000000"/>
                </a:solidFill>
              </a:rPr>
              <a:pPr defTabSz="932794" eaLnBrk="1" hangingPunct="1">
                <a:spcBef>
                  <a:spcPct val="0"/>
                </a:spcBef>
                <a:defRPr/>
              </a:pPr>
              <a:t>10</a:t>
            </a:fld>
            <a:endParaRPr lang="en-US" altLang="en-US">
              <a:solidFill>
                <a:srgbClr val="000000"/>
              </a:solidFill>
            </a:endParaRPr>
          </a:p>
        </p:txBody>
      </p:sp>
      <p:sp>
        <p:nvSpPr>
          <p:cNvPr id="2" name="Date Placeholder 1">
            <a:extLst>
              <a:ext uri="{FF2B5EF4-FFF2-40B4-BE49-F238E27FC236}">
                <a16:creationId xmlns="" xmlns:a16="http://schemas.microsoft.com/office/drawing/2014/main" id="{663445A4-705E-4533-A079-4B755BC8FEF9}"/>
              </a:ext>
            </a:extLst>
          </p:cNvPr>
          <p:cNvSpPr>
            <a:spLocks noGrp="1"/>
          </p:cNvSpPr>
          <p:nvPr>
            <p:ph type="dt" idx="10"/>
          </p:nvPr>
        </p:nvSpPr>
        <p:spPr/>
        <p:txBody>
          <a:bodyPr/>
          <a:lstStyle/>
          <a:p>
            <a:endParaRPr lang="en-US"/>
          </a:p>
        </p:txBody>
      </p:sp>
    </p:spTree>
    <p:extLst>
      <p:ext uri="{BB962C8B-B14F-4D97-AF65-F5344CB8AC3E}">
        <p14:creationId xmlns:p14="http://schemas.microsoft.com/office/powerpoint/2010/main" val="112230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Shape 651"/>
          <p:cNvSpPr>
            <a:spLocks noGrp="1" noRot="1" noChangeAspect="1"/>
          </p:cNvSpPr>
          <p:nvPr>
            <p:ph type="sldImg" idx="2"/>
          </p:nvPr>
        </p:nvSpPr>
        <p:spPr>
          <a:xfrm>
            <a:off x="1238250" y="704850"/>
            <a:ext cx="4700588" cy="35242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52" name="Shape 652"/>
          <p:cNvSpPr txBox="1">
            <a:spLocks noGrp="1"/>
          </p:cNvSpPr>
          <p:nvPr>
            <p:ph type="body" idx="1"/>
          </p:nvPr>
        </p:nvSpPr>
        <p:spPr>
          <a:xfrm>
            <a:off x="956792" y="4465467"/>
            <a:ext cx="5262344" cy="4229526"/>
          </a:xfrm>
          <a:prstGeom prst="rect">
            <a:avLst/>
          </a:prstGeom>
          <a:noFill/>
          <a:ln>
            <a:noFill/>
          </a:ln>
        </p:spPr>
        <p:txBody>
          <a:bodyPr lIns="95313" tIns="47656" rIns="95313" bIns="47656" anchor="t" anchorCtr="0">
            <a:noAutofit/>
          </a:bodyPr>
          <a:lstStyle/>
          <a:p>
            <a:pPr>
              <a:buSzPct val="25000"/>
            </a:pPr>
            <a:r>
              <a:rPr lang="en-US">
                <a:solidFill>
                  <a:schemeClr val="dk1"/>
                </a:solidFill>
                <a:latin typeface="Times New Roman"/>
                <a:ea typeface="Times New Roman"/>
                <a:cs typeface="Times New Roman"/>
                <a:sym typeface="Times New Roman"/>
              </a:rPr>
              <a:t>Please let me know if you have any questions!</a:t>
            </a:r>
          </a:p>
          <a:p>
            <a:pPr>
              <a:spcBef>
                <a:spcPts val="416"/>
              </a:spcBef>
              <a:buSzPct val="25000"/>
            </a:pPr>
            <a:endParaRPr>
              <a:solidFill>
                <a:schemeClr val="dk1"/>
              </a:solidFill>
              <a:latin typeface="Times New Roman"/>
              <a:ea typeface="Times New Roman"/>
              <a:cs typeface="Times New Roman"/>
              <a:sym typeface="Times New Roman"/>
            </a:endParaRPr>
          </a:p>
        </p:txBody>
      </p:sp>
      <p:sp>
        <p:nvSpPr>
          <p:cNvPr id="653" name="Shape 653"/>
          <p:cNvSpPr txBox="1">
            <a:spLocks noGrp="1"/>
          </p:cNvSpPr>
          <p:nvPr>
            <p:ph type="sldNum" idx="12"/>
          </p:nvPr>
        </p:nvSpPr>
        <p:spPr>
          <a:xfrm>
            <a:off x="4067196" y="8929331"/>
            <a:ext cx="3108939" cy="470290"/>
          </a:xfrm>
          <a:prstGeom prst="rect">
            <a:avLst/>
          </a:prstGeom>
          <a:noFill/>
          <a:ln>
            <a:noFill/>
          </a:ln>
        </p:spPr>
        <p:txBody>
          <a:bodyPr lIns="95313" tIns="47656" rIns="95313" bIns="47656" anchor="b" anchorCtr="0">
            <a:noAutofit/>
          </a:bodyPr>
          <a:lstStyle/>
          <a:p>
            <a:pPr>
              <a:buSzPct val="25000"/>
            </a:pPr>
            <a:fld id="{00000000-1234-1234-1234-123412341234}" type="slidenum">
              <a:rPr lang="en-US">
                <a:solidFill>
                  <a:schemeClr val="dk1"/>
                </a:solidFill>
                <a:latin typeface="Arial"/>
                <a:ea typeface="Arial"/>
                <a:cs typeface="Arial"/>
                <a:sym typeface="Arial"/>
              </a:rPr>
              <a:pPr>
                <a:buSzPct val="25000"/>
              </a:pPr>
              <a:t>12</a:t>
            </a:fld>
            <a:endParaRPr lang="en-US">
              <a:solidFill>
                <a:schemeClr val="dk1"/>
              </a:solidFill>
              <a:latin typeface="Arial"/>
              <a:ea typeface="Arial"/>
              <a:cs typeface="Arial"/>
              <a:sym typeface="Arial"/>
            </a:endParaRPr>
          </a:p>
        </p:txBody>
      </p:sp>
      <p:sp>
        <p:nvSpPr>
          <p:cNvPr id="2" name="Date Placeholder 1">
            <a:extLst>
              <a:ext uri="{FF2B5EF4-FFF2-40B4-BE49-F238E27FC236}">
                <a16:creationId xmlns="" xmlns:a16="http://schemas.microsoft.com/office/drawing/2014/main" id="{D485A2F9-42BD-4F4A-8458-5601C4F07473}"/>
              </a:ext>
            </a:extLst>
          </p:cNvPr>
          <p:cNvSpPr>
            <a:spLocks noGrp="1"/>
          </p:cNvSpPr>
          <p:nvPr>
            <p:ph type="dt" idx="13"/>
          </p:nvPr>
        </p:nvSpPr>
        <p:spPr/>
        <p:txBody>
          <a:bodyPr/>
          <a:lstStyle/>
          <a:p>
            <a:endParaRPr lang="en-US"/>
          </a:p>
        </p:txBody>
      </p:sp>
    </p:spTree>
    <p:extLst>
      <p:ext uri="{BB962C8B-B14F-4D97-AF65-F5344CB8AC3E}">
        <p14:creationId xmlns:p14="http://schemas.microsoft.com/office/powerpoint/2010/main" val="3824486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0EB5344-8DD9-49A9-8522-D901DAE89998}" type="datetime1">
              <a:rPr lang="en-US" smtClean="0"/>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8F238-711B-48B1-8373-62E1C0A0679D}" type="slidenum">
              <a:rPr lang="en-US" smtClean="0"/>
              <a:t>‹#›</a:t>
            </a:fld>
            <a:endParaRPr lang="en-US"/>
          </a:p>
        </p:txBody>
      </p:sp>
    </p:spTree>
    <p:extLst>
      <p:ext uri="{BB962C8B-B14F-4D97-AF65-F5344CB8AC3E}">
        <p14:creationId xmlns:p14="http://schemas.microsoft.com/office/powerpoint/2010/main" val="2278598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619821-CCBD-44CA-BF01-A8F227A59AB2}" type="datetime1">
              <a:rPr lang="en-US" smtClean="0"/>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8F238-711B-48B1-8373-62E1C0A0679D}" type="slidenum">
              <a:rPr lang="en-US" smtClean="0"/>
              <a:t>‹#›</a:t>
            </a:fld>
            <a:endParaRPr lang="en-US"/>
          </a:p>
        </p:txBody>
      </p:sp>
    </p:spTree>
    <p:extLst>
      <p:ext uri="{BB962C8B-B14F-4D97-AF65-F5344CB8AC3E}">
        <p14:creationId xmlns:p14="http://schemas.microsoft.com/office/powerpoint/2010/main" val="2399627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131D00-870D-4DFB-B583-2FB059AA83E1}" type="datetime1">
              <a:rPr lang="en-US" smtClean="0"/>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8F238-711B-48B1-8373-62E1C0A0679D}" type="slidenum">
              <a:rPr lang="en-US" smtClean="0"/>
              <a:t>‹#›</a:t>
            </a:fld>
            <a:endParaRPr lang="en-US"/>
          </a:p>
        </p:txBody>
      </p:sp>
    </p:spTree>
    <p:extLst>
      <p:ext uri="{BB962C8B-B14F-4D97-AF65-F5344CB8AC3E}">
        <p14:creationId xmlns:p14="http://schemas.microsoft.com/office/powerpoint/2010/main" val="1248753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fld id="{597E2778-933B-4C55-8F22-41DB9001F4EE}" type="datetime1">
              <a:rPr lang="en-US" smtClean="0"/>
              <a:t>11/28/2017</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57F1E4F-1CFF-5643-939E-02111984F565}" type="slidenum">
              <a:rPr lang="en-US" smtClean="0"/>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4" descr="READYppt_title_2.jpg"/>
          <p:cNvPicPr>
            <a:picLocks noChangeAspect="1"/>
          </p:cNvPicPr>
          <p:nvPr userDrawn="1"/>
        </p:nvPicPr>
        <p:blipFill>
          <a:blip r:embed="rId2">
            <a:extLst>
              <a:ext uri="{28A0092B-C50C-407E-A947-70E740481C1C}">
                <a14:useLocalDpi xmlns:a14="http://schemas.microsoft.com/office/drawing/2010/main" val="0"/>
              </a:ext>
            </a:extLst>
          </a:blip>
          <a:srcRect t="70494"/>
          <a:stretch>
            <a:fillRect/>
          </a:stretch>
        </p:blipFill>
        <p:spPr bwMode="auto">
          <a:xfrm>
            <a:off x="0" y="4833938"/>
            <a:ext cx="9144000"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READYppt_title_2.jpg"/>
          <p:cNvPicPr>
            <a:picLocks noChangeAspect="1"/>
          </p:cNvPicPr>
          <p:nvPr userDrawn="1"/>
        </p:nvPicPr>
        <p:blipFill>
          <a:blip r:embed="rId2">
            <a:extLst>
              <a:ext uri="{28A0092B-C50C-407E-A947-70E740481C1C}">
                <a14:useLocalDpi xmlns:a14="http://schemas.microsoft.com/office/drawing/2010/main" val="0"/>
              </a:ext>
            </a:extLst>
          </a:blip>
          <a:srcRect r="75462" b="65926"/>
          <a:stretch>
            <a:fillRect/>
          </a:stretch>
        </p:blipFill>
        <p:spPr bwMode="auto">
          <a:xfrm>
            <a:off x="1" y="0"/>
            <a:ext cx="2243138"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1575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1000"/>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D24297-B856-48B9-B794-16806D3B069C}" type="datetime1">
              <a:rPr lang="en-US" smtClean="0"/>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391400" y="6223829"/>
            <a:ext cx="1279663" cy="365125"/>
          </a:xfrm>
        </p:spPr>
        <p:txBody>
          <a:bodyPr/>
          <a:lstStyle>
            <a:lvl1pPr>
              <a:defRPr sz="1200" baseline="0">
                <a:solidFill>
                  <a:schemeClr val="tx1"/>
                </a:solidFill>
                <a:latin typeface="Arial" panose="020B0604020202020204" pitchFamily="34" charset="0"/>
                <a:cs typeface="Arial" panose="020B0604020202020204" pitchFamily="34" charset="0"/>
              </a:defRPr>
            </a:lvl1pPr>
          </a:lstStyle>
          <a:p>
            <a:fld id="{2702BDFD-3A59-424A-B241-19C853F51E70}" type="slidenum">
              <a:rPr lang="en-US" smtClean="0"/>
              <a:pPr/>
              <a:t>‹#›</a:t>
            </a:fld>
            <a:endParaRPr lang="en-US"/>
          </a:p>
        </p:txBody>
      </p:sp>
    </p:spTree>
    <p:extLst>
      <p:ext uri="{BB962C8B-B14F-4D97-AF65-F5344CB8AC3E}">
        <p14:creationId xmlns:p14="http://schemas.microsoft.com/office/powerpoint/2010/main" val="1029387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25A7F0-BD04-4F2E-98F0-F07AD6A61E88}" type="datetime1">
              <a:rPr lang="en-US" smtClean="0"/>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2BDFD-3A59-424A-B241-19C853F51E70}" type="slidenum">
              <a:rPr lang="en-US" smtClean="0"/>
              <a:pPr/>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568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2E159D-3B91-4307-A376-67B2F75E271F}" type="datetime1">
              <a:rPr lang="en-US" smtClean="0"/>
              <a:t>11/28/2017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2BDFD-3A59-424A-B241-19C853F51E70}" type="slidenum">
              <a:rPr lang="en-US" smtClean="0"/>
              <a:pPr/>
              <a:t>‹#›</a:t>
            </a:fld>
            <a:endParaRPr lang="en-US"/>
          </a:p>
        </p:txBody>
      </p:sp>
    </p:spTree>
    <p:extLst>
      <p:ext uri="{BB962C8B-B14F-4D97-AF65-F5344CB8AC3E}">
        <p14:creationId xmlns:p14="http://schemas.microsoft.com/office/powerpoint/2010/main" val="2250933442"/>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D5BD9D-223B-4DCF-8428-502F6A91DB63}" type="datetime1">
              <a:rPr lang="en-US" smtClean="0"/>
              <a:t>11/28/2017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02BDFD-3A59-424A-B241-19C853F51E70}" type="slidenum">
              <a:rPr lang="en-US" smtClean="0"/>
              <a:pPr/>
              <a:t>‹#›</a:t>
            </a:fld>
            <a:endParaRPr lang="en-US"/>
          </a:p>
        </p:txBody>
      </p:sp>
    </p:spTree>
    <p:extLst>
      <p:ext uri="{BB962C8B-B14F-4D97-AF65-F5344CB8AC3E}">
        <p14:creationId xmlns:p14="http://schemas.microsoft.com/office/powerpoint/2010/main" val="3907982802"/>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BEB96F-B5BB-4237-8E4C-FB8325D10D40}" type="datetime1">
              <a:rPr lang="en-US" smtClean="0"/>
              <a:t>11/28/2017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02BDFD-3A59-424A-B241-19C853F51E70}" type="slidenum">
              <a:rPr lang="en-US" smtClean="0"/>
              <a:pPr/>
              <a:t>‹#›</a:t>
            </a:fld>
            <a:endParaRPr lang="en-US"/>
          </a:p>
        </p:txBody>
      </p:sp>
    </p:spTree>
    <p:extLst>
      <p:ext uri="{BB962C8B-B14F-4D97-AF65-F5344CB8AC3E}">
        <p14:creationId xmlns:p14="http://schemas.microsoft.com/office/powerpoint/2010/main" val="3415774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EC4A0F-2446-434E-AE59-CD8F9B9EC5FB}" type="datetime1">
              <a:rPr lang="en-US" smtClean="0"/>
              <a:t>11/28/2017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02BDFD-3A59-424A-B241-19C853F51E70}" type="slidenum">
              <a:rPr lang="en-US" smtClean="0"/>
              <a:pPr/>
              <a:t>‹#›</a:t>
            </a:fld>
            <a:endParaRPr lang="en-US"/>
          </a:p>
        </p:txBody>
      </p:sp>
    </p:spTree>
    <p:extLst>
      <p:ext uri="{BB962C8B-B14F-4D97-AF65-F5344CB8AC3E}">
        <p14:creationId xmlns:p14="http://schemas.microsoft.com/office/powerpoint/2010/main" val="1457228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9476518-ECA8-4B92-AAC9-5AA91153FF90}" type="datetime1">
              <a:rPr lang="en-US" smtClean="0"/>
              <a:t>11/28/2017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2BDFD-3A59-424A-B241-19C853F51E70}" type="slidenum">
              <a:rPr lang="en-US" smtClean="0"/>
              <a:pPr/>
              <a:t>‹#›</a:t>
            </a:fld>
            <a:endParaRPr lang="en-US"/>
          </a:p>
        </p:txBody>
      </p:sp>
    </p:spTree>
    <p:extLst>
      <p:ext uri="{BB962C8B-B14F-4D97-AF65-F5344CB8AC3E}">
        <p14:creationId xmlns:p14="http://schemas.microsoft.com/office/powerpoint/2010/main" val="2602556383"/>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24AD3C-3BD2-4344-975B-E85C2926BFFD}" type="datetime1">
              <a:rPr lang="en-US" smtClean="0"/>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8F238-711B-48B1-8373-62E1C0A0679D}" type="slidenum">
              <a:rPr lang="en-US" smtClean="0"/>
              <a:t>‹#›</a:t>
            </a:fld>
            <a:endParaRPr lang="en-US"/>
          </a:p>
        </p:txBody>
      </p:sp>
    </p:spTree>
    <p:extLst>
      <p:ext uri="{BB962C8B-B14F-4D97-AF65-F5344CB8AC3E}">
        <p14:creationId xmlns:p14="http://schemas.microsoft.com/office/powerpoint/2010/main" val="37781508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A4FC2307-88C4-4AA5-89F9-7E947306B191}" type="datetime1">
              <a:rPr lang="en-US" smtClean="0"/>
              <a:t>11/28/2017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2BDFD-3A59-424A-B241-19C853F51E70}" type="slidenum">
              <a:rPr lang="en-US" smtClean="0"/>
              <a:pPr/>
              <a:t>‹#›</a:t>
            </a:fld>
            <a:endParaRPr lang="en-US"/>
          </a:p>
        </p:txBody>
      </p:sp>
    </p:spTree>
    <p:extLst>
      <p:ext uri="{BB962C8B-B14F-4D97-AF65-F5344CB8AC3E}">
        <p14:creationId xmlns:p14="http://schemas.microsoft.com/office/powerpoint/2010/main" val="981903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8F75A4-0939-4145-AD25-8315DD41196E}" type="datetime1">
              <a:rPr lang="en-US" smtClean="0"/>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2BDFD-3A59-424A-B241-19C853F51E70}" type="slidenum">
              <a:rPr lang="en-US" smtClean="0"/>
              <a:pPr/>
              <a:t>‹#›</a:t>
            </a:fld>
            <a:endParaRPr lang="en-US"/>
          </a:p>
        </p:txBody>
      </p:sp>
    </p:spTree>
    <p:extLst>
      <p:ext uri="{BB962C8B-B14F-4D97-AF65-F5344CB8AC3E}">
        <p14:creationId xmlns:p14="http://schemas.microsoft.com/office/powerpoint/2010/main" val="3599102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263E65-67DB-4353-B9BA-0235E702061A}" type="datetime1">
              <a:rPr lang="en-US" smtClean="0"/>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2BDFD-3A59-424A-B241-19C853F51E70}" type="slidenum">
              <a:rPr lang="en-US" smtClean="0"/>
              <a:pPr/>
              <a:t>‹#›</a:t>
            </a:fld>
            <a:endParaRPr lang="en-US"/>
          </a:p>
        </p:txBody>
      </p:sp>
    </p:spTree>
    <p:extLst>
      <p:ext uri="{BB962C8B-B14F-4D97-AF65-F5344CB8AC3E}">
        <p14:creationId xmlns:p14="http://schemas.microsoft.com/office/powerpoint/2010/main" val="3085182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4" descr="READYppt_title_2.jpg"/>
          <p:cNvPicPr>
            <a:picLocks noChangeAspect="1"/>
          </p:cNvPicPr>
          <p:nvPr userDrawn="1"/>
        </p:nvPicPr>
        <p:blipFill>
          <a:blip r:embed="rId2">
            <a:extLst>
              <a:ext uri="{28A0092B-C50C-407E-A947-70E740481C1C}">
                <a14:useLocalDpi xmlns:a14="http://schemas.microsoft.com/office/drawing/2010/main" val="0"/>
              </a:ext>
            </a:extLst>
          </a:blip>
          <a:srcRect t="70494"/>
          <a:stretch>
            <a:fillRect/>
          </a:stretch>
        </p:blipFill>
        <p:spPr bwMode="auto">
          <a:xfrm>
            <a:off x="0" y="4833938"/>
            <a:ext cx="9144000"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READYppt_title_2.jpg"/>
          <p:cNvPicPr>
            <a:picLocks noChangeAspect="1"/>
          </p:cNvPicPr>
          <p:nvPr userDrawn="1"/>
        </p:nvPicPr>
        <p:blipFill>
          <a:blip r:embed="rId2">
            <a:extLst>
              <a:ext uri="{28A0092B-C50C-407E-A947-70E740481C1C}">
                <a14:useLocalDpi xmlns:a14="http://schemas.microsoft.com/office/drawing/2010/main" val="0"/>
              </a:ext>
            </a:extLst>
          </a:blip>
          <a:srcRect r="75462" b="65926"/>
          <a:stretch>
            <a:fillRect/>
          </a:stretch>
        </p:blipFill>
        <p:spPr bwMode="auto">
          <a:xfrm>
            <a:off x="1" y="0"/>
            <a:ext cx="2243138"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a:xfrm>
            <a:off x="2438400" y="2667000"/>
            <a:ext cx="5562600" cy="2667000"/>
          </a:xfrm>
        </p:spPr>
        <p:txBody>
          <a:bodyPr/>
          <a:lstStyle>
            <a:lvl1pPr algn="ctr">
              <a:defRPr sz="2000">
                <a:solidFill>
                  <a:srgbClr val="63554C"/>
                </a:solidFill>
              </a:defRPr>
            </a:lvl1pPr>
          </a:lstStyle>
          <a:p>
            <a:endParaRPr lang="en-US"/>
          </a:p>
        </p:txBody>
      </p:sp>
      <p:sp>
        <p:nvSpPr>
          <p:cNvPr id="6" name="Text Placeholder 5"/>
          <p:cNvSpPr>
            <a:spLocks noGrp="1"/>
          </p:cNvSpPr>
          <p:nvPr>
            <p:ph type="body" sz="quarter" idx="10"/>
          </p:nvPr>
        </p:nvSpPr>
        <p:spPr>
          <a:xfrm>
            <a:off x="2286000" y="838200"/>
            <a:ext cx="6400800" cy="1295400"/>
          </a:xfrm>
        </p:spPr>
        <p:txBody>
          <a:bodyPr/>
          <a:lstStyle>
            <a:lvl1pPr marL="0" indent="0">
              <a:buNone/>
              <a:defRPr sz="4400" b="1"/>
            </a:lvl1pPr>
          </a:lstStyle>
          <a:p>
            <a:pPr lvl="0"/>
            <a:r>
              <a:rPr lang="en-US"/>
              <a:t>Click to edit Master text style</a:t>
            </a:r>
          </a:p>
        </p:txBody>
      </p:sp>
    </p:spTree>
    <p:extLst>
      <p:ext uri="{BB962C8B-B14F-4D97-AF65-F5344CB8AC3E}">
        <p14:creationId xmlns:p14="http://schemas.microsoft.com/office/powerpoint/2010/main" val="11656030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z="1100"/>
            </a:lvl1pPr>
          </a:lstStyle>
          <a:p>
            <a:fld id="{2702BDFD-3A59-424A-B241-19C853F51E70}" type="slidenum">
              <a:rPr lang="en-US" smtClean="0"/>
              <a:pPr/>
              <a:t>‹#›</a:t>
            </a:fld>
            <a:endParaRPr lang="en-US"/>
          </a:p>
        </p:txBody>
      </p:sp>
    </p:spTree>
    <p:extLst>
      <p:ext uri="{BB962C8B-B14F-4D97-AF65-F5344CB8AC3E}">
        <p14:creationId xmlns:p14="http://schemas.microsoft.com/office/powerpoint/2010/main" val="2003151855"/>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2702BDFD-3A59-424A-B241-19C853F51E70}" type="slidenum">
              <a:rPr lang="en-US" smtClean="0"/>
              <a:pPr/>
              <a:t>‹#›</a:t>
            </a:fld>
            <a:endParaRPr lang="en-US"/>
          </a:p>
        </p:txBody>
      </p:sp>
    </p:spTree>
    <p:extLst>
      <p:ext uri="{BB962C8B-B14F-4D97-AF65-F5344CB8AC3E}">
        <p14:creationId xmlns:p14="http://schemas.microsoft.com/office/powerpoint/2010/main" val="4059990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A8B022-72E2-467F-92FA-C57A3B9464E7}" type="datetime1">
              <a:rPr lang="en-US" smtClean="0"/>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8F238-711B-48B1-8373-62E1C0A0679D}" type="slidenum">
              <a:rPr lang="en-US" smtClean="0"/>
              <a:t>‹#›</a:t>
            </a:fld>
            <a:endParaRPr lang="en-US"/>
          </a:p>
        </p:txBody>
      </p:sp>
    </p:spTree>
    <p:extLst>
      <p:ext uri="{BB962C8B-B14F-4D97-AF65-F5344CB8AC3E}">
        <p14:creationId xmlns:p14="http://schemas.microsoft.com/office/powerpoint/2010/main" val="1679989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6CE537-7397-4219-810D-CB796F14FBA4}" type="datetime1">
              <a:rPr lang="en-US" smtClean="0"/>
              <a:t>11/28/2017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08F238-711B-48B1-8373-62E1C0A0679D}" type="slidenum">
              <a:rPr lang="en-US" smtClean="0"/>
              <a:t>‹#›</a:t>
            </a:fld>
            <a:endParaRPr lang="en-US"/>
          </a:p>
        </p:txBody>
      </p:sp>
    </p:spTree>
    <p:extLst>
      <p:ext uri="{BB962C8B-B14F-4D97-AF65-F5344CB8AC3E}">
        <p14:creationId xmlns:p14="http://schemas.microsoft.com/office/powerpoint/2010/main" val="3858765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9EA9C9-DEF6-412E-9B70-311EF9D68B14}" type="datetime1">
              <a:rPr lang="en-US" smtClean="0"/>
              <a:t>11/28/2017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08F238-711B-48B1-8373-62E1C0A0679D}" type="slidenum">
              <a:rPr lang="en-US" smtClean="0"/>
              <a:t>‹#›</a:t>
            </a:fld>
            <a:endParaRPr lang="en-US"/>
          </a:p>
        </p:txBody>
      </p:sp>
    </p:spTree>
    <p:extLst>
      <p:ext uri="{BB962C8B-B14F-4D97-AF65-F5344CB8AC3E}">
        <p14:creationId xmlns:p14="http://schemas.microsoft.com/office/powerpoint/2010/main" val="3245327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9D7F251-8CE6-4E8C-BA3E-4F1C49B01436}" type="datetime1">
              <a:rPr lang="en-US" smtClean="0"/>
              <a:t>11/28/2017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08F238-711B-48B1-8373-62E1C0A0679D}" type="slidenum">
              <a:rPr lang="en-US" smtClean="0"/>
              <a:t>‹#›</a:t>
            </a:fld>
            <a:endParaRPr lang="en-US"/>
          </a:p>
        </p:txBody>
      </p:sp>
    </p:spTree>
    <p:extLst>
      <p:ext uri="{BB962C8B-B14F-4D97-AF65-F5344CB8AC3E}">
        <p14:creationId xmlns:p14="http://schemas.microsoft.com/office/powerpoint/2010/main" val="2456406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C0F54-3F53-4C92-81C4-6F80B7E9983A}" type="datetime1">
              <a:rPr lang="en-US" smtClean="0"/>
              <a:t>11/28/2017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08F238-711B-48B1-8373-62E1C0A0679D}" type="slidenum">
              <a:rPr lang="en-US" smtClean="0"/>
              <a:t>‹#›</a:t>
            </a:fld>
            <a:endParaRPr lang="en-US"/>
          </a:p>
        </p:txBody>
      </p:sp>
    </p:spTree>
    <p:extLst>
      <p:ext uri="{BB962C8B-B14F-4D97-AF65-F5344CB8AC3E}">
        <p14:creationId xmlns:p14="http://schemas.microsoft.com/office/powerpoint/2010/main" val="2900992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6F4A035-C19D-46EC-99D9-5721A199D1D7}" type="datetime1">
              <a:rPr lang="en-US" smtClean="0"/>
              <a:t>11/28/2017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08F238-711B-48B1-8373-62E1C0A0679D}" type="slidenum">
              <a:rPr lang="en-US" smtClean="0"/>
              <a:t>‹#›</a:t>
            </a:fld>
            <a:endParaRPr lang="en-US"/>
          </a:p>
        </p:txBody>
      </p:sp>
    </p:spTree>
    <p:extLst>
      <p:ext uri="{BB962C8B-B14F-4D97-AF65-F5344CB8AC3E}">
        <p14:creationId xmlns:p14="http://schemas.microsoft.com/office/powerpoint/2010/main" val="3871342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47E50F4-AE70-400C-9DFD-1AB5289B0BEE}" type="datetime1">
              <a:rPr lang="en-US" smtClean="0"/>
              <a:t>11/28/2017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08F238-711B-48B1-8373-62E1C0A0679D}" type="slidenum">
              <a:rPr lang="en-US" smtClean="0"/>
              <a:t>‹#›</a:t>
            </a:fld>
            <a:endParaRPr lang="en-US"/>
          </a:p>
        </p:txBody>
      </p:sp>
    </p:spTree>
    <p:extLst>
      <p:ext uri="{BB962C8B-B14F-4D97-AF65-F5344CB8AC3E}">
        <p14:creationId xmlns:p14="http://schemas.microsoft.com/office/powerpoint/2010/main" val="1403158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BD74A47-E575-4B09-8CF5-555303FB55BE}" type="datetime1">
              <a:rPr lang="en-US" smtClean="0"/>
              <a:t>11/28/2017</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208F238-711B-48B1-8373-62E1C0A0679D}" type="slidenum">
              <a:rPr lang="en-US" smtClean="0"/>
              <a:t>‹#›</a:t>
            </a:fld>
            <a:endParaRPr lang="en-US"/>
          </a:p>
        </p:txBody>
      </p:sp>
    </p:spTree>
    <p:extLst>
      <p:ext uri="{BB962C8B-B14F-4D97-AF65-F5344CB8AC3E}">
        <p14:creationId xmlns:p14="http://schemas.microsoft.com/office/powerpoint/2010/main" val="23070678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EC782D40-F008-4776-81AB-3440DE74F650}" type="datetime1">
              <a:rPr lang="en-US" smtClean="0"/>
              <a:t>11/28/2017</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4FAB73BC-B049-4115-A692-8D63A059BFB8}" type="slidenum">
              <a:rPr lang="en-US" dirty="0"/>
              <a:pPr/>
              <a:t>‹#›</a:t>
            </a:fld>
            <a:endParaRPr lang="en-US"/>
          </a:p>
        </p:txBody>
      </p:sp>
      <p:pic>
        <p:nvPicPr>
          <p:cNvPr id="8" name="Picture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14337" y="441325"/>
            <a:ext cx="6524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userDrawn="1"/>
        </p:nvCxnSpPr>
        <p:spPr>
          <a:xfrm>
            <a:off x="527145" y="1295400"/>
            <a:ext cx="8159655" cy="0"/>
          </a:xfrm>
          <a:prstGeom prst="line">
            <a:avLst/>
          </a:prstGeom>
          <a:ln>
            <a:solidFill>
              <a:srgbClr val="8EC02F"/>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06496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hdr="0" ftr="0" dt="0"/>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www.ncpublicschools.org/succeeds/"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2555" y="0"/>
            <a:ext cx="6871445" cy="6719248"/>
          </a:xfrm>
          <a:prstGeom prst="rect">
            <a:avLst/>
          </a:prstGeom>
        </p:spPr>
      </p:pic>
      <p:sp>
        <p:nvSpPr>
          <p:cNvPr id="11" name="Rectangle 10"/>
          <p:cNvSpPr/>
          <p:nvPr/>
        </p:nvSpPr>
        <p:spPr bwMode="auto">
          <a:xfrm>
            <a:off x="-64420" y="6927"/>
            <a:ext cx="9208419" cy="6934200"/>
          </a:xfrm>
          <a:prstGeom prst="rect">
            <a:avLst/>
          </a:prstGeom>
          <a:solidFill>
            <a:schemeClr val="tx1">
              <a:alpha val="66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pic>
        <p:nvPicPr>
          <p:cNvPr id="2050" name="Picture 2" descr="C:\Documents and Settings\mmartin\Desktop\Mike\ss_4213818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885" r="842"/>
          <a:stretch/>
        </p:blipFill>
        <p:spPr bwMode="auto">
          <a:xfrm>
            <a:off x="-18329" y="76200"/>
            <a:ext cx="2290884" cy="16459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Documents and Settings\mmartin\Desktop\Mike\ss_4465722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89" y="1762122"/>
            <a:ext cx="2292744" cy="16459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Documents and Settings\mmartin\Desktop\MRM\RTTT\Implementation\Communications\READY\Visuals\Rebecca Key Note\shutterstock_24046726.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894"/>
          <a:stretch/>
        </p:blipFill>
        <p:spPr bwMode="auto">
          <a:xfrm>
            <a:off x="-20188" y="3438522"/>
            <a:ext cx="2292743" cy="164592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Documents and Settings\mmartin\Desktop\Mike\ss_638120.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6302"/>
          <a:stretch/>
        </p:blipFill>
        <p:spPr bwMode="auto">
          <a:xfrm>
            <a:off x="-36710" y="5107718"/>
            <a:ext cx="2309265" cy="164592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431677" y="788043"/>
            <a:ext cx="6553200" cy="6247864"/>
          </a:xfrm>
          <a:prstGeom prst="rect">
            <a:avLst/>
          </a:prstGeom>
        </p:spPr>
        <p:txBody>
          <a:bodyPr wrap="square">
            <a:spAutoFit/>
          </a:bodyPr>
          <a:lstStyle/>
          <a:p>
            <a:pPr algn="ctr"/>
            <a:endParaRPr lang="en-US" sz="2800" dirty="0">
              <a:solidFill>
                <a:schemeClr val="bg1"/>
              </a:solidFill>
              <a:latin typeface="Arial" pitchFamily="34" charset="0"/>
              <a:cs typeface="Arial" pitchFamily="34" charset="0"/>
              <a:sym typeface="Symbol"/>
            </a:endParaRPr>
          </a:p>
          <a:p>
            <a:pPr algn="ctr"/>
            <a:r>
              <a:rPr lang="en-US" sz="3600" b="1" dirty="0">
                <a:solidFill>
                  <a:schemeClr val="bg1"/>
                </a:solidFill>
                <a:latin typeface="Arial" pitchFamily="34" charset="0"/>
                <a:cs typeface="Arial" pitchFamily="34" charset="0"/>
                <a:sym typeface="Symbol"/>
              </a:rPr>
              <a:t>Every Student Succeeds </a:t>
            </a:r>
            <a:r>
              <a:rPr lang="en-US" sz="3600" b="1" dirty="0" smtClean="0">
                <a:solidFill>
                  <a:schemeClr val="bg1"/>
                </a:solidFill>
                <a:latin typeface="Arial" pitchFamily="34" charset="0"/>
                <a:cs typeface="Arial" pitchFamily="34" charset="0"/>
                <a:sym typeface="Symbol"/>
              </a:rPr>
              <a:t>Act</a:t>
            </a:r>
            <a:endParaRPr lang="en-US" dirty="0">
              <a:solidFill>
                <a:schemeClr val="bg1"/>
              </a:solidFill>
              <a:latin typeface="Arial" pitchFamily="34" charset="0"/>
              <a:cs typeface="Arial" pitchFamily="34" charset="0"/>
              <a:sym typeface="Symbol"/>
            </a:endParaRPr>
          </a:p>
          <a:p>
            <a:pPr algn="ctr"/>
            <a:r>
              <a:rPr lang="en-US" sz="3600" dirty="0" smtClean="0">
                <a:solidFill>
                  <a:schemeClr val="bg1"/>
                </a:solidFill>
                <a:latin typeface="Arial" pitchFamily="34" charset="0"/>
                <a:cs typeface="Arial" pitchFamily="34" charset="0"/>
                <a:sym typeface="Symbol"/>
              </a:rPr>
              <a:t>Update</a:t>
            </a:r>
            <a:endParaRPr lang="en-US" sz="3600" dirty="0">
              <a:solidFill>
                <a:schemeClr val="bg1"/>
              </a:solidFill>
              <a:latin typeface="Arial" pitchFamily="34" charset="0"/>
              <a:cs typeface="Arial" pitchFamily="34" charset="0"/>
              <a:sym typeface="Symbol"/>
            </a:endParaRPr>
          </a:p>
          <a:p>
            <a:pPr algn="ctr"/>
            <a:endParaRPr lang="en-US" sz="2000" dirty="0">
              <a:solidFill>
                <a:schemeClr val="bg1"/>
              </a:solidFill>
              <a:latin typeface="Arial" pitchFamily="34" charset="0"/>
              <a:cs typeface="Arial" pitchFamily="34" charset="0"/>
              <a:sym typeface="Symbol"/>
            </a:endParaRPr>
          </a:p>
          <a:p>
            <a:pPr algn="ctr"/>
            <a:endParaRPr lang="en-US" sz="2000" dirty="0">
              <a:solidFill>
                <a:schemeClr val="bg1"/>
              </a:solidFill>
              <a:latin typeface="Arial" pitchFamily="34" charset="0"/>
              <a:cs typeface="Arial" pitchFamily="34" charset="0"/>
              <a:sym typeface="Symbol"/>
            </a:endParaRPr>
          </a:p>
          <a:p>
            <a:pPr algn="ctr"/>
            <a:r>
              <a:rPr lang="en-US" sz="2000" dirty="0" smtClean="0">
                <a:solidFill>
                  <a:schemeClr val="bg1"/>
                </a:solidFill>
                <a:latin typeface="Arial" pitchFamily="34" charset="0"/>
                <a:cs typeface="Arial" pitchFamily="34" charset="0"/>
                <a:sym typeface="Symbol"/>
              </a:rPr>
              <a:t>Lou Fabrizio, Ph.D.</a:t>
            </a:r>
            <a:endParaRPr lang="en-US" sz="2000" dirty="0">
              <a:solidFill>
                <a:schemeClr val="bg1"/>
              </a:solidFill>
              <a:latin typeface="Arial" pitchFamily="34" charset="0"/>
              <a:cs typeface="Arial" pitchFamily="34" charset="0"/>
              <a:sym typeface="Symbol"/>
            </a:endParaRPr>
          </a:p>
          <a:p>
            <a:pPr algn="ctr"/>
            <a:r>
              <a:rPr lang="en-US" sz="2000" dirty="0" smtClean="0">
                <a:solidFill>
                  <a:schemeClr val="bg1"/>
                </a:solidFill>
                <a:latin typeface="Arial" pitchFamily="34" charset="0"/>
                <a:cs typeface="Arial" pitchFamily="34" charset="0"/>
                <a:sym typeface="Symbol"/>
              </a:rPr>
              <a:t>Federal Policy Director</a:t>
            </a:r>
          </a:p>
          <a:p>
            <a:pPr algn="ctr"/>
            <a:r>
              <a:rPr lang="en-US" sz="2000" dirty="0" smtClean="0">
                <a:solidFill>
                  <a:schemeClr val="bg1"/>
                </a:solidFill>
                <a:latin typeface="Arial" pitchFamily="34" charset="0"/>
                <a:cs typeface="Arial" pitchFamily="34" charset="0"/>
                <a:sym typeface="Symbol"/>
              </a:rPr>
              <a:t>Office of the State Superintendent</a:t>
            </a:r>
          </a:p>
          <a:p>
            <a:pPr algn="ctr"/>
            <a:r>
              <a:rPr lang="en-US" sz="2000" dirty="0" smtClean="0">
                <a:solidFill>
                  <a:schemeClr val="bg1"/>
                </a:solidFill>
                <a:latin typeface="Arial" pitchFamily="34" charset="0"/>
                <a:cs typeface="Arial" pitchFamily="34" charset="0"/>
                <a:sym typeface="Symbol"/>
              </a:rPr>
              <a:t>NC Department of Public Instruction</a:t>
            </a:r>
            <a:endParaRPr lang="en-US" sz="2000" dirty="0">
              <a:solidFill>
                <a:schemeClr val="bg1"/>
              </a:solidFill>
              <a:latin typeface="Arial" pitchFamily="34" charset="0"/>
              <a:cs typeface="Arial" pitchFamily="34" charset="0"/>
              <a:sym typeface="Symbol"/>
            </a:endParaRPr>
          </a:p>
          <a:p>
            <a:pPr algn="ctr"/>
            <a:endParaRPr lang="en-US" sz="2000" dirty="0">
              <a:solidFill>
                <a:schemeClr val="bg1"/>
              </a:solidFill>
              <a:latin typeface="Arial" pitchFamily="34" charset="0"/>
              <a:cs typeface="Arial" pitchFamily="34" charset="0"/>
              <a:sym typeface="Symbol"/>
            </a:endParaRPr>
          </a:p>
          <a:p>
            <a:pPr algn="ctr"/>
            <a:endParaRPr lang="en-US" sz="2000" dirty="0" smtClean="0">
              <a:solidFill>
                <a:schemeClr val="bg1"/>
              </a:solidFill>
              <a:latin typeface="Arial" pitchFamily="34" charset="0"/>
              <a:cs typeface="Arial" pitchFamily="34" charset="0"/>
              <a:sym typeface="Symbol"/>
            </a:endParaRPr>
          </a:p>
          <a:p>
            <a:pPr algn="ctr"/>
            <a:endParaRPr lang="en-US" sz="2000" dirty="0" smtClean="0">
              <a:solidFill>
                <a:schemeClr val="bg1"/>
              </a:solidFill>
              <a:latin typeface="Arial" pitchFamily="34" charset="0"/>
              <a:cs typeface="Arial" pitchFamily="34" charset="0"/>
              <a:sym typeface="Symbol"/>
            </a:endParaRPr>
          </a:p>
          <a:p>
            <a:pPr algn="ctr"/>
            <a:endParaRPr lang="en-US" sz="2000" dirty="0">
              <a:solidFill>
                <a:schemeClr val="bg1"/>
              </a:solidFill>
              <a:latin typeface="Arial" pitchFamily="34" charset="0"/>
              <a:cs typeface="Arial" pitchFamily="34" charset="0"/>
              <a:sym typeface="Symbol"/>
            </a:endParaRPr>
          </a:p>
          <a:p>
            <a:pPr algn="ctr"/>
            <a:endParaRPr lang="en-US" sz="2000" dirty="0" smtClean="0">
              <a:solidFill>
                <a:schemeClr val="bg1"/>
              </a:solidFill>
              <a:latin typeface="Arial" pitchFamily="34" charset="0"/>
              <a:cs typeface="Arial" pitchFamily="34" charset="0"/>
              <a:sym typeface="Symbol"/>
            </a:endParaRPr>
          </a:p>
          <a:p>
            <a:pPr algn="ctr"/>
            <a:endParaRPr lang="en-US" sz="2000" dirty="0">
              <a:solidFill>
                <a:schemeClr val="bg1"/>
              </a:solidFill>
              <a:latin typeface="Arial" pitchFamily="34" charset="0"/>
              <a:cs typeface="Arial" pitchFamily="34" charset="0"/>
              <a:sym typeface="Symbol"/>
            </a:endParaRPr>
          </a:p>
          <a:p>
            <a:pPr algn="ctr"/>
            <a:r>
              <a:rPr lang="en-US" sz="2000" dirty="0" smtClean="0">
                <a:solidFill>
                  <a:schemeClr val="bg1"/>
                </a:solidFill>
                <a:latin typeface="Arial" pitchFamily="34" charset="0"/>
                <a:cs typeface="Arial" pitchFamily="34" charset="0"/>
                <a:sym typeface="Symbol"/>
              </a:rPr>
              <a:t>Central Carolina RESA</a:t>
            </a:r>
          </a:p>
          <a:p>
            <a:pPr algn="ctr"/>
            <a:r>
              <a:rPr lang="en-US" sz="2000" dirty="0" smtClean="0">
                <a:solidFill>
                  <a:schemeClr val="bg1"/>
                </a:solidFill>
                <a:latin typeface="Arial" pitchFamily="34" charset="0"/>
                <a:cs typeface="Arial" pitchFamily="34" charset="0"/>
                <a:sym typeface="Symbol"/>
              </a:rPr>
              <a:t>C&amp;I Council Meeting</a:t>
            </a:r>
            <a:endParaRPr lang="en-US" sz="2000" dirty="0">
              <a:solidFill>
                <a:schemeClr val="bg1"/>
              </a:solidFill>
              <a:latin typeface="Arial" pitchFamily="34" charset="0"/>
              <a:cs typeface="Arial" pitchFamily="34" charset="0"/>
              <a:sym typeface="Symbol"/>
            </a:endParaRPr>
          </a:p>
          <a:p>
            <a:pPr algn="ctr"/>
            <a:r>
              <a:rPr lang="en-US" sz="2000" dirty="0">
                <a:solidFill>
                  <a:schemeClr val="bg1"/>
                </a:solidFill>
                <a:latin typeface="Arial" pitchFamily="34" charset="0"/>
                <a:cs typeface="Arial" pitchFamily="34" charset="0"/>
                <a:sym typeface="Symbol"/>
              </a:rPr>
              <a:t>October </a:t>
            </a:r>
            <a:r>
              <a:rPr lang="en-US" sz="2000" dirty="0" smtClean="0">
                <a:solidFill>
                  <a:schemeClr val="bg1"/>
                </a:solidFill>
                <a:latin typeface="Arial" pitchFamily="34" charset="0"/>
                <a:cs typeface="Arial" pitchFamily="34" charset="0"/>
                <a:sym typeface="Symbol"/>
              </a:rPr>
              <a:t>24, </a:t>
            </a:r>
            <a:r>
              <a:rPr lang="en-US" sz="2000" dirty="0">
                <a:solidFill>
                  <a:schemeClr val="bg1"/>
                </a:solidFill>
                <a:latin typeface="Arial" pitchFamily="34" charset="0"/>
                <a:cs typeface="Arial" pitchFamily="34" charset="0"/>
                <a:sym typeface="Symbol"/>
              </a:rPr>
              <a:t>2017</a:t>
            </a:r>
            <a:endParaRPr lang="en-US" sz="3200" dirty="0">
              <a:solidFill>
                <a:schemeClr val="accent1"/>
              </a:solidFill>
              <a:latin typeface="Arial" pitchFamily="34" charset="0"/>
              <a:cs typeface="Arial" pitchFamily="34" charset="0"/>
              <a:sym typeface="Symbol"/>
            </a:endParaRPr>
          </a:p>
        </p:txBody>
      </p:sp>
    </p:spTree>
    <p:extLst>
      <p:ext uri="{BB962C8B-B14F-4D97-AF65-F5344CB8AC3E}">
        <p14:creationId xmlns:p14="http://schemas.microsoft.com/office/powerpoint/2010/main" val="1380901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160658" y="351988"/>
            <a:ext cx="7593824" cy="1143000"/>
          </a:xfrm>
        </p:spPr>
        <p:txBody>
          <a:bodyPr>
            <a:noAutofit/>
          </a:bodyPr>
          <a:lstStyle/>
          <a:p>
            <a:pPr>
              <a:defRPr/>
            </a:pPr>
            <a:r>
              <a:rPr lang="en-US" b="1" dirty="0">
                <a:effectLst/>
                <a:latin typeface="Arial" panose="020B0604020202020204" pitchFamily="34" charset="0"/>
                <a:ea typeface="+mj-ea"/>
                <a:cs typeface="+mj-cs"/>
              </a:rPr>
              <a:t>Outcomes</a:t>
            </a:r>
            <a:endParaRPr lang="en-US" b="1" dirty="0">
              <a:effectLst/>
              <a:latin typeface="Arial" panose="020B0604020202020204" pitchFamily="34" charset="0"/>
              <a:cs typeface="Arial" panose="020B0604020202020204" pitchFamily="34" charset="0"/>
            </a:endParaRPr>
          </a:p>
        </p:txBody>
      </p:sp>
      <p:sp>
        <p:nvSpPr>
          <p:cNvPr id="11267" name="Rectangle 4"/>
          <p:cNvSpPr>
            <a:spLocks noChangeArrowheads="1"/>
          </p:cNvSpPr>
          <p:nvPr/>
        </p:nvSpPr>
        <p:spPr bwMode="auto">
          <a:xfrm>
            <a:off x="2286000" y="28289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MS PGothic" pitchFamily="34" charset="-128"/>
              </a:defRPr>
            </a:lvl1pPr>
            <a:lvl2pPr eaLnBrk="0" hangingPunct="0">
              <a:spcBef>
                <a:spcPts val="325"/>
              </a:spcBef>
              <a:buClr>
                <a:schemeClr val="accent1"/>
              </a:buClr>
              <a:buFont typeface="Verdana" pitchFamily="34" charset="0"/>
              <a:buChar char="◦"/>
              <a:defRPr sz="2300">
                <a:solidFill>
                  <a:schemeClr val="tx1"/>
                </a:solidFill>
                <a:latin typeface="Lucida Sans Unicode" pitchFamily="34" charset="0"/>
                <a:ea typeface="MS PGothic" pitchFamily="34" charset="-128"/>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MS PGothic" pitchFamily="34" charset="-128"/>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MS PGothic" pitchFamily="34" charset="-128"/>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ea typeface="MS PGothic"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MS PGothic"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MS PGothic"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MS PGothic"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MS PGothic" pitchFamily="34" charset="-128"/>
              </a:defRPr>
            </a:lvl9pPr>
          </a:lstStyle>
          <a:p>
            <a:pPr marL="457200" marR="0" lvl="1"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Lucida Sans Unicode" pitchFamily="34" charset="0"/>
              <a:ea typeface="MS PGothic" pitchFamily="34" charset="-128"/>
              <a:cs typeface="+mn-cs"/>
            </a:endParaRPr>
          </a:p>
        </p:txBody>
      </p:sp>
      <p:sp>
        <p:nvSpPr>
          <p:cNvPr id="11268" name="Rectangle 5"/>
          <p:cNvSpPr>
            <a:spLocks noChangeArrowheads="1"/>
          </p:cNvSpPr>
          <p:nvPr/>
        </p:nvSpPr>
        <p:spPr bwMode="auto">
          <a:xfrm>
            <a:off x="2438400" y="29813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MS PGothic" pitchFamily="34" charset="-128"/>
              </a:defRPr>
            </a:lvl1pPr>
            <a:lvl2pPr eaLnBrk="0" hangingPunct="0">
              <a:spcBef>
                <a:spcPts val="325"/>
              </a:spcBef>
              <a:buClr>
                <a:schemeClr val="accent1"/>
              </a:buClr>
              <a:buFont typeface="Verdana" pitchFamily="34" charset="0"/>
              <a:buChar char="◦"/>
              <a:defRPr sz="2300">
                <a:solidFill>
                  <a:schemeClr val="tx1"/>
                </a:solidFill>
                <a:latin typeface="Lucida Sans Unicode" pitchFamily="34" charset="0"/>
                <a:ea typeface="MS PGothic" pitchFamily="34" charset="-128"/>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MS PGothic" pitchFamily="34" charset="-128"/>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MS PGothic" pitchFamily="34" charset="-128"/>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ea typeface="MS PGothic"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MS PGothic"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MS PGothic"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MS PGothic"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MS PGothic" pitchFamily="34" charset="-128"/>
              </a:defRPr>
            </a:lvl9pPr>
          </a:lstStyle>
          <a:p>
            <a:pPr marL="457200" marR="0" lvl="1"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Lucida Sans Unicode" pitchFamily="34" charset="0"/>
              <a:ea typeface="MS PGothic" pitchFamily="34" charset="-128"/>
              <a:cs typeface="+mn-cs"/>
            </a:endParaRPr>
          </a:p>
        </p:txBody>
      </p:sp>
      <p:sp>
        <p:nvSpPr>
          <p:cNvPr id="4" name="TextBox 3"/>
          <p:cNvSpPr txBox="1"/>
          <p:nvPr/>
        </p:nvSpPr>
        <p:spPr>
          <a:xfrm>
            <a:off x="496111" y="1429691"/>
            <a:ext cx="8174952" cy="4585871"/>
          </a:xfrm>
          <a:prstGeom prst="rect">
            <a:avLst/>
          </a:prstGeom>
          <a:noFill/>
        </p:spPr>
        <p:txBody>
          <a:bodyPr wrap="square" rtlCol="0" anchor="t">
            <a:spAutoFit/>
          </a:bodyPr>
          <a:lstStyle/>
          <a:p>
            <a:pPr marL="463550" indent="-463550">
              <a:spcBef>
                <a:spcPts val="600"/>
              </a:spcBef>
              <a:spcAft>
                <a:spcPts val="600"/>
              </a:spcAft>
              <a:buSzPct val="80000"/>
              <a:buFont typeface="Wingdings" panose="05000000000000000000" pitchFamily="2" charset="2"/>
              <a:buChar char="Ø"/>
            </a:pPr>
            <a:r>
              <a:rPr lang="en-US" sz="2800" dirty="0">
                <a:latin typeface="Arial" panose="020B0604020202020204" pitchFamily="34" charset="0"/>
                <a:cs typeface="Arial" panose="020B0604020202020204" pitchFamily="34" charset="0"/>
              </a:rPr>
              <a:t>In addition to School Performance Grades for All Students each subgroup, and ELA/reading and mathematics for grade 3–8 schools, the score from the accountability model will meaningfully differentiate schools for identification of</a:t>
            </a:r>
          </a:p>
          <a:p>
            <a:pPr marL="800100" lvl="1" indent="-342900">
              <a:spcBef>
                <a:spcPts val="600"/>
              </a:spcBef>
              <a:spcAft>
                <a:spcPts val="600"/>
              </a:spcAft>
              <a:buSzPct val="100000"/>
              <a:buFont typeface="Wingdings" panose="05000000000000000000" pitchFamily="2" charset="2"/>
              <a:buChar char="§"/>
            </a:pPr>
            <a:r>
              <a:rPr lang="en-US" sz="2600" dirty="0">
                <a:latin typeface="Arial" panose="020B0604020202020204" pitchFamily="34" charset="0"/>
                <a:cs typeface="Arial" panose="020B0604020202020204" pitchFamily="34" charset="0"/>
              </a:rPr>
              <a:t>Comprehensive Support and Improvement Schools (CSI)</a:t>
            </a:r>
          </a:p>
          <a:p>
            <a:pPr marL="800100" lvl="1" indent="-342900">
              <a:spcBef>
                <a:spcPts val="600"/>
              </a:spcBef>
              <a:spcAft>
                <a:spcPts val="600"/>
              </a:spcAft>
              <a:buSzPct val="100000"/>
              <a:buFont typeface="Wingdings" panose="05000000000000000000" pitchFamily="2" charset="2"/>
              <a:buChar char="§"/>
            </a:pPr>
            <a:r>
              <a:rPr lang="en-US" sz="2600" dirty="0">
                <a:latin typeface="Arial" panose="020B0604020202020204" pitchFamily="34" charset="0"/>
                <a:cs typeface="Arial" panose="020B0604020202020204" pitchFamily="34" charset="0"/>
              </a:rPr>
              <a:t>Targeted Support and Improvement Schools (TSI)</a:t>
            </a:r>
          </a:p>
        </p:txBody>
      </p:sp>
      <p:sp>
        <p:nvSpPr>
          <p:cNvPr id="2" name="Slide Number Placeholder 1">
            <a:extLst>
              <a:ext uri="{FF2B5EF4-FFF2-40B4-BE49-F238E27FC236}">
                <a16:creationId xmlns="" xmlns:a16="http://schemas.microsoft.com/office/drawing/2014/main" id="{8078A597-DB31-4097-B63A-D8B9FA6C2576}"/>
              </a:ext>
            </a:extLst>
          </p:cNvPr>
          <p:cNvSpPr>
            <a:spLocks noGrp="1"/>
          </p:cNvSpPr>
          <p:nvPr>
            <p:ph type="sldNum" sz="quarter" idx="12"/>
          </p:nvPr>
        </p:nvSpPr>
        <p:spPr/>
        <p:txBody>
          <a:bodyPr/>
          <a:lstStyle/>
          <a:p>
            <a:fld id="{2702BDFD-3A59-424A-B241-19C853F51E70}" type="slidenum">
              <a:rPr lang="en-US" smtClean="0"/>
              <a:pPr/>
              <a:t>10</a:t>
            </a:fld>
            <a:endParaRPr lang="en-US"/>
          </a:p>
        </p:txBody>
      </p:sp>
    </p:spTree>
    <p:extLst>
      <p:ext uri="{BB962C8B-B14F-4D97-AF65-F5344CB8AC3E}">
        <p14:creationId xmlns:p14="http://schemas.microsoft.com/office/powerpoint/2010/main" val="1068887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050FE818-24DD-461A-9998-8A85CBA33233}"/>
              </a:ext>
            </a:extLst>
          </p:cNvPr>
          <p:cNvSpPr>
            <a:spLocks noGrp="1"/>
          </p:cNvSpPr>
          <p:nvPr>
            <p:ph type="title"/>
          </p:nvPr>
        </p:nvSpPr>
        <p:spPr>
          <a:xfrm>
            <a:off x="1127491" y="241609"/>
            <a:ext cx="7705226" cy="1356360"/>
          </a:xfrm>
        </p:spPr>
        <p:txBody>
          <a:bodyPr>
            <a:normAutofit/>
          </a:bodyPr>
          <a:lstStyle/>
          <a:p>
            <a:r>
              <a:rPr lang="en-US" sz="3800" b="1" dirty="0">
                <a:latin typeface="Arial" panose="020B0604020202020204" pitchFamily="34" charset="0"/>
                <a:cs typeface="Arial" panose="020B0604020202020204" pitchFamily="34" charset="0"/>
              </a:rPr>
              <a:t>95% Participation Rule in ESSA</a:t>
            </a:r>
          </a:p>
        </p:txBody>
      </p:sp>
      <p:sp>
        <p:nvSpPr>
          <p:cNvPr id="4" name="Content Placeholder 3">
            <a:extLst>
              <a:ext uri="{FF2B5EF4-FFF2-40B4-BE49-F238E27FC236}">
                <a16:creationId xmlns="" xmlns:a16="http://schemas.microsoft.com/office/drawing/2014/main" id="{FBEC9960-91ED-4DA5-B2D9-2288668D25FA}"/>
              </a:ext>
            </a:extLst>
          </p:cNvPr>
          <p:cNvSpPr>
            <a:spLocks noGrp="1"/>
          </p:cNvSpPr>
          <p:nvPr>
            <p:ph idx="1"/>
          </p:nvPr>
        </p:nvSpPr>
        <p:spPr>
          <a:xfrm>
            <a:off x="486383" y="1474142"/>
            <a:ext cx="8184679" cy="4625860"/>
          </a:xfrm>
        </p:spPr>
        <p:txBody>
          <a:bodyPr>
            <a:noAutofit/>
          </a:bodyPr>
          <a:lstStyle/>
          <a:p>
            <a:pPr marL="34290" indent="0">
              <a:buClrTx/>
              <a:buNone/>
            </a:pPr>
            <a:r>
              <a:rPr lang="en-US" sz="2600" dirty="0">
                <a:latin typeface="Arial" panose="020B0604020202020204" pitchFamily="34" charset="0"/>
                <a:cs typeface="Arial" panose="020B0604020202020204" pitchFamily="34" charset="0"/>
              </a:rPr>
              <a:t>States must annually measure the achievement of not less that 95 percent of all students, and 95 percent of all students in each subgroup of students, who are enrolled in public schools on the assessments.</a:t>
            </a:r>
          </a:p>
          <a:p>
            <a:pPr>
              <a:lnSpc>
                <a:spcPct val="100000"/>
              </a:lnSpc>
              <a:spcBef>
                <a:spcPts val="0"/>
              </a:spcBef>
              <a:buClrTx/>
            </a:pPr>
            <a:endParaRPr lang="en-US" sz="2600" dirty="0">
              <a:latin typeface="Arial" panose="020B0604020202020204" pitchFamily="34" charset="0"/>
              <a:cs typeface="Arial" panose="020B0604020202020204" pitchFamily="34" charset="0"/>
            </a:endParaRPr>
          </a:p>
          <a:p>
            <a:pPr marL="34290" indent="0">
              <a:buClrTx/>
              <a:buNone/>
            </a:pPr>
            <a:r>
              <a:rPr lang="en-US" sz="2600" dirty="0">
                <a:latin typeface="Arial" panose="020B0604020202020204" pitchFamily="34" charset="0"/>
                <a:cs typeface="Arial" panose="020B0604020202020204" pitchFamily="34" charset="0"/>
              </a:rPr>
              <a:t>For purpose of measuring, calculating and reporting….. Include in the denominator </a:t>
            </a:r>
            <a:r>
              <a:rPr lang="en-US" sz="2600" b="1" dirty="0">
                <a:latin typeface="Arial" panose="020B0604020202020204" pitchFamily="34" charset="0"/>
                <a:cs typeface="Arial" panose="020B0604020202020204" pitchFamily="34" charset="0"/>
              </a:rPr>
              <a:t>the greater of</a:t>
            </a:r>
          </a:p>
          <a:p>
            <a:pPr marL="548640" lvl="1" indent="-342900">
              <a:buClrTx/>
              <a:buFont typeface="+mj-lt"/>
              <a:buAutoNum type="arabicPeriod"/>
            </a:pPr>
            <a:r>
              <a:rPr lang="en-US" sz="2600" dirty="0">
                <a:latin typeface="Arial" panose="020B0604020202020204" pitchFamily="34" charset="0"/>
                <a:cs typeface="Arial" panose="020B0604020202020204" pitchFamily="34" charset="0"/>
              </a:rPr>
              <a:t>95 percent of all students (or 95 percent of the subgroup); or</a:t>
            </a:r>
          </a:p>
          <a:p>
            <a:pPr marL="548640" lvl="1" indent="-342900">
              <a:buClrTx/>
              <a:buFont typeface="+mj-lt"/>
              <a:buAutoNum type="arabicPeriod"/>
            </a:pPr>
            <a:r>
              <a:rPr lang="en-US" sz="2600" dirty="0">
                <a:latin typeface="Arial" panose="020B0604020202020204" pitchFamily="34" charset="0"/>
                <a:cs typeface="Arial" panose="020B0604020202020204" pitchFamily="34" charset="0"/>
              </a:rPr>
              <a:t>the number of students participating in the assessments</a:t>
            </a:r>
          </a:p>
        </p:txBody>
      </p:sp>
      <p:sp>
        <p:nvSpPr>
          <p:cNvPr id="2" name="Slide Number Placeholder 1">
            <a:extLst>
              <a:ext uri="{FF2B5EF4-FFF2-40B4-BE49-F238E27FC236}">
                <a16:creationId xmlns="" xmlns:a16="http://schemas.microsoft.com/office/drawing/2014/main" id="{6AE5B5B4-BC79-481B-8AB9-F7978F8C54D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02BDFD-3A59-424A-B241-19C853F51E70}"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744119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2" name="Text Placeholder 1"/>
          <p:cNvSpPr>
            <a:spLocks noGrp="1"/>
          </p:cNvSpPr>
          <p:nvPr>
            <p:ph type="body" idx="1"/>
          </p:nvPr>
        </p:nvSpPr>
        <p:spPr>
          <a:xfrm>
            <a:off x="443342" y="1364731"/>
            <a:ext cx="8227721" cy="5100723"/>
          </a:xfrm>
        </p:spPr>
        <p:txBody>
          <a:bodyPr>
            <a:noAutofit/>
          </a:bodyPr>
          <a:lstStyle/>
          <a:p>
            <a:pPr marL="339725" lvl="1" indent="-339725">
              <a:lnSpc>
                <a:spcPct val="100000"/>
              </a:lnSpc>
              <a:spcBef>
                <a:spcPts val="600"/>
              </a:spcBef>
              <a:buClrTx/>
              <a:buSzPct val="80000"/>
              <a:buFont typeface="Wingdings" panose="05000000000000000000" pitchFamily="2" charset="2"/>
              <a:buChar char="Ø"/>
            </a:pPr>
            <a:r>
              <a:rPr lang="en-US" sz="2600" dirty="0">
                <a:latin typeface="Arial" panose="020B0604020202020204" pitchFamily="34" charset="0"/>
                <a:cs typeface="Arial" panose="020B0604020202020204" pitchFamily="34" charset="0"/>
              </a:rPr>
              <a:t>Four Year Rate</a:t>
            </a:r>
          </a:p>
          <a:p>
            <a:pPr marL="690563" lvl="2" indent="-350838">
              <a:lnSpc>
                <a:spcPct val="100000"/>
              </a:lnSpc>
              <a:spcBef>
                <a:spcPts val="600"/>
              </a:spcBef>
              <a:buClrTx/>
              <a:buSzPct val="100000"/>
              <a:buFont typeface="Wingdings" panose="05000000000000000000" pitchFamily="2" charset="2"/>
              <a:buChar char="§"/>
              <a:tabLst>
                <a:tab pos="739775" algn="l"/>
              </a:tabLst>
            </a:pPr>
            <a:r>
              <a:rPr lang="en-US" sz="2400" dirty="0">
                <a:latin typeface="Arial" panose="020B0604020202020204" pitchFamily="34" charset="0"/>
                <a:cs typeface="Arial" panose="020B0604020202020204" pitchFamily="34" charset="0"/>
              </a:rPr>
              <a:t>Included in accountability model</a:t>
            </a:r>
          </a:p>
          <a:p>
            <a:pPr marL="339725" lvl="1" indent="-339725">
              <a:lnSpc>
                <a:spcPct val="100000"/>
              </a:lnSpc>
              <a:spcBef>
                <a:spcPts val="600"/>
              </a:spcBef>
              <a:buClrTx/>
              <a:buFont typeface="Wingdings" panose="05000000000000000000" pitchFamily="2" charset="2"/>
              <a:buChar char="Ø"/>
            </a:pPr>
            <a:r>
              <a:rPr lang="en-US" sz="2600" dirty="0">
                <a:latin typeface="Arial" panose="020B0604020202020204" pitchFamily="34" charset="0"/>
                <a:cs typeface="Arial" panose="020B0604020202020204" pitchFamily="34" charset="0"/>
              </a:rPr>
              <a:t>Five Year Rate</a:t>
            </a:r>
          </a:p>
          <a:p>
            <a:pPr marL="690563" lvl="2" indent="-350838">
              <a:lnSpc>
                <a:spcPct val="100000"/>
              </a:lnSpc>
              <a:spcBef>
                <a:spcPts val="600"/>
              </a:spcBef>
              <a:buClrTx/>
              <a:buSzPct val="100000"/>
              <a:buFont typeface="Wingdings" panose="05000000000000000000" pitchFamily="2" charset="2"/>
              <a:buChar char="§"/>
              <a:tabLst>
                <a:tab pos="739775" algn="l"/>
              </a:tabLst>
            </a:pPr>
            <a:r>
              <a:rPr lang="en-US" sz="2400" dirty="0">
                <a:latin typeface="Arial" panose="020B0604020202020204" pitchFamily="34" charset="0"/>
                <a:cs typeface="Arial" panose="020B0604020202020204" pitchFamily="34" charset="0"/>
              </a:rPr>
              <a:t>Reported but not included in accountability model </a:t>
            </a:r>
          </a:p>
          <a:p>
            <a:pPr marL="339725" lvl="1" indent="-339725">
              <a:lnSpc>
                <a:spcPct val="100000"/>
              </a:lnSpc>
              <a:spcBef>
                <a:spcPts val="600"/>
              </a:spcBef>
              <a:buClrTx/>
              <a:buFont typeface="Wingdings" panose="05000000000000000000" pitchFamily="2" charset="2"/>
              <a:buChar char="Ø"/>
            </a:pPr>
            <a:r>
              <a:rPr lang="en-US" sz="2400" dirty="0">
                <a:latin typeface="Arial" panose="020B0604020202020204" pitchFamily="34" charset="0"/>
                <a:cs typeface="Arial" panose="020B0604020202020204" pitchFamily="34" charset="0"/>
              </a:rPr>
              <a:t>Students who exit an identification (ELs, Students with Disabilities) after the 9th grade will be included in the subgroup for the disaggregated CGR reports </a:t>
            </a:r>
          </a:p>
          <a:p>
            <a:pPr marL="690563" lvl="2" indent="-350838">
              <a:lnSpc>
                <a:spcPct val="100000"/>
              </a:lnSpc>
              <a:spcBef>
                <a:spcPts val="600"/>
              </a:spcBef>
              <a:buClrTx/>
              <a:buSzPct val="100000"/>
              <a:buFont typeface="Wingdings" panose="05000000000000000000" pitchFamily="2" charset="2"/>
              <a:buChar char="§"/>
              <a:tabLst>
                <a:tab pos="739775" algn="l"/>
              </a:tabLst>
            </a:pPr>
            <a:r>
              <a:rPr lang="en-US" sz="2200" dirty="0">
                <a:latin typeface="Arial" panose="020B0604020202020204" pitchFamily="34" charset="0"/>
                <a:cs typeface="Arial" panose="020B0604020202020204" pitchFamily="34" charset="0"/>
              </a:rPr>
              <a:t>Example: A ninth grade student identified as English Learner who exits prior to the cohort’s graduation year will be included in the English Learners’ subgroup for cohort graduation </a:t>
            </a:r>
          </a:p>
          <a:p>
            <a:pPr marL="690563" lvl="2" indent="-350838">
              <a:lnSpc>
                <a:spcPct val="100000"/>
              </a:lnSpc>
              <a:spcBef>
                <a:spcPts val="600"/>
              </a:spcBef>
              <a:buClrTx/>
              <a:buSzPct val="100000"/>
              <a:buFont typeface="Wingdings" panose="05000000000000000000" pitchFamily="2" charset="2"/>
              <a:buChar char="§"/>
              <a:tabLst>
                <a:tab pos="739775" algn="l"/>
              </a:tabLst>
            </a:pPr>
            <a:r>
              <a:rPr lang="en-US" sz="2200" dirty="0">
                <a:latin typeface="Arial" panose="020B0604020202020204" pitchFamily="34" charset="0"/>
                <a:cs typeface="Arial" panose="020B0604020202020204" pitchFamily="34" charset="0"/>
              </a:rPr>
              <a:t>This rule does not apply to the other subgroups</a:t>
            </a:r>
          </a:p>
          <a:p>
            <a:pPr indent="0">
              <a:buNone/>
            </a:pPr>
            <a:endParaRPr lang="en-US" sz="2600" dirty="0">
              <a:latin typeface="Arial" panose="020B0604020202020204" pitchFamily="34" charset="0"/>
              <a:cs typeface="Arial" panose="020B0604020202020204" pitchFamily="34" charset="0"/>
            </a:endParaRPr>
          </a:p>
          <a:p>
            <a:pPr marL="1600200" lvl="2" indent="-457200">
              <a:buFont typeface="Arial" panose="020B0604020202020204" pitchFamily="34" charset="0"/>
              <a:buChar char="•"/>
            </a:pPr>
            <a:endParaRPr lang="en-US" dirty="0"/>
          </a:p>
          <a:p>
            <a:pPr lvl="2" indent="0">
              <a:buNone/>
            </a:pPr>
            <a:endParaRPr lang="en-US" dirty="0"/>
          </a:p>
        </p:txBody>
      </p:sp>
      <p:sp>
        <p:nvSpPr>
          <p:cNvPr id="5" name="Title 1"/>
          <p:cNvSpPr txBox="1">
            <a:spLocks/>
          </p:cNvSpPr>
          <p:nvPr/>
        </p:nvSpPr>
        <p:spPr>
          <a:xfrm>
            <a:off x="1190999" y="414171"/>
            <a:ext cx="7489792" cy="1019641"/>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3800" b="1" i="0" u="none" strike="noStrike" cap="none">
                <a:solidFill>
                  <a:srgbClr val="A2BC36"/>
                </a:solidFill>
                <a:latin typeface="Arial"/>
                <a:ea typeface="Arial"/>
                <a:cs typeface="Arial"/>
                <a:sym typeface="Arial"/>
              </a:defRPr>
            </a:lvl1pPr>
            <a:lvl2pPr marL="0" marR="0" lvl="1" indent="0" algn="l" rtl="0">
              <a:spcBef>
                <a:spcPts val="0"/>
              </a:spcBef>
              <a:spcAft>
                <a:spcPts val="0"/>
              </a:spcAft>
              <a:buNone/>
              <a:defRPr sz="3800" b="1" i="0" u="none" strike="noStrike" cap="none">
                <a:solidFill>
                  <a:srgbClr val="A2BC36"/>
                </a:solidFill>
                <a:latin typeface="Arial"/>
                <a:ea typeface="Arial"/>
                <a:cs typeface="Arial"/>
                <a:sym typeface="Arial"/>
              </a:defRPr>
            </a:lvl2pPr>
            <a:lvl3pPr marL="0" marR="0" lvl="2" indent="0" algn="l" rtl="0">
              <a:spcBef>
                <a:spcPts val="0"/>
              </a:spcBef>
              <a:spcAft>
                <a:spcPts val="0"/>
              </a:spcAft>
              <a:buNone/>
              <a:defRPr sz="3800" b="1" i="0" u="none" strike="noStrike" cap="none">
                <a:solidFill>
                  <a:srgbClr val="A2BC36"/>
                </a:solidFill>
                <a:latin typeface="Arial"/>
                <a:ea typeface="Arial"/>
                <a:cs typeface="Arial"/>
                <a:sym typeface="Arial"/>
              </a:defRPr>
            </a:lvl3pPr>
            <a:lvl4pPr marL="0" marR="0" lvl="3" indent="0" algn="l" rtl="0">
              <a:spcBef>
                <a:spcPts val="0"/>
              </a:spcBef>
              <a:spcAft>
                <a:spcPts val="0"/>
              </a:spcAft>
              <a:buNone/>
              <a:defRPr sz="3800" b="1" i="0" u="none" strike="noStrike" cap="none">
                <a:solidFill>
                  <a:srgbClr val="A2BC36"/>
                </a:solidFill>
                <a:latin typeface="Arial"/>
                <a:ea typeface="Arial"/>
                <a:cs typeface="Arial"/>
                <a:sym typeface="Arial"/>
              </a:defRPr>
            </a:lvl4pPr>
            <a:lvl5pPr marL="0" marR="0" lvl="4" indent="0" algn="l" rtl="0">
              <a:spcBef>
                <a:spcPts val="0"/>
              </a:spcBef>
              <a:spcAft>
                <a:spcPts val="0"/>
              </a:spcAft>
              <a:buNone/>
              <a:defRPr sz="3800" b="1" i="0" u="none" strike="noStrike" cap="none">
                <a:solidFill>
                  <a:srgbClr val="A2BC36"/>
                </a:solidFill>
                <a:latin typeface="Arial"/>
                <a:ea typeface="Arial"/>
                <a:cs typeface="Arial"/>
                <a:sym typeface="Arial"/>
              </a:defRPr>
            </a:lvl5pPr>
            <a:lvl6pPr marL="457200" marR="0" lvl="5" indent="0" algn="l" rtl="0">
              <a:spcBef>
                <a:spcPts val="0"/>
              </a:spcBef>
              <a:spcAft>
                <a:spcPts val="0"/>
              </a:spcAft>
              <a:buNone/>
              <a:defRPr sz="3800" b="1" i="0" u="none" strike="noStrike" cap="none">
                <a:solidFill>
                  <a:srgbClr val="A2BC36"/>
                </a:solidFill>
                <a:latin typeface="Arial"/>
                <a:ea typeface="Arial"/>
                <a:cs typeface="Arial"/>
                <a:sym typeface="Arial"/>
              </a:defRPr>
            </a:lvl6pPr>
            <a:lvl7pPr marL="914400" marR="0" lvl="6" indent="0" algn="l" rtl="0">
              <a:spcBef>
                <a:spcPts val="0"/>
              </a:spcBef>
              <a:spcAft>
                <a:spcPts val="0"/>
              </a:spcAft>
              <a:buNone/>
              <a:defRPr sz="3800" b="1" i="0" u="none" strike="noStrike" cap="none">
                <a:solidFill>
                  <a:srgbClr val="A2BC36"/>
                </a:solidFill>
                <a:latin typeface="Arial"/>
                <a:ea typeface="Arial"/>
                <a:cs typeface="Arial"/>
                <a:sym typeface="Arial"/>
              </a:defRPr>
            </a:lvl7pPr>
            <a:lvl8pPr marL="1371600" marR="0" lvl="7" indent="0" algn="l" rtl="0">
              <a:spcBef>
                <a:spcPts val="0"/>
              </a:spcBef>
              <a:spcAft>
                <a:spcPts val="0"/>
              </a:spcAft>
              <a:buNone/>
              <a:defRPr sz="3800" b="1" i="0" u="none" strike="noStrike" cap="none">
                <a:solidFill>
                  <a:srgbClr val="A2BC36"/>
                </a:solidFill>
                <a:latin typeface="Arial"/>
                <a:ea typeface="Arial"/>
                <a:cs typeface="Arial"/>
                <a:sym typeface="Arial"/>
              </a:defRPr>
            </a:lvl8pPr>
            <a:lvl9pPr marL="1828800" marR="0" lvl="8" indent="0" algn="l" rtl="0">
              <a:spcBef>
                <a:spcPts val="0"/>
              </a:spcBef>
              <a:spcAft>
                <a:spcPts val="0"/>
              </a:spcAft>
              <a:buNone/>
              <a:defRPr sz="3800" b="1" i="0" u="none" strike="noStrike" cap="none">
                <a:solidFill>
                  <a:srgbClr val="A2BC36"/>
                </a:solidFill>
                <a:latin typeface="Arial"/>
                <a:ea typeface="Arial"/>
                <a:cs typeface="Arial"/>
                <a:sym typeface="Arial"/>
              </a:defRPr>
            </a:lvl9pPr>
          </a:lstStyle>
          <a:p>
            <a:r>
              <a:rPr lang="en-US" dirty="0"/>
              <a:t>Cohort Graduation Rate (CGR)</a:t>
            </a:r>
          </a:p>
        </p:txBody>
      </p:sp>
      <p:sp>
        <p:nvSpPr>
          <p:cNvPr id="4" name="Slide Number Placeholder 3">
            <a:extLst>
              <a:ext uri="{FF2B5EF4-FFF2-40B4-BE49-F238E27FC236}">
                <a16:creationId xmlns="" xmlns:a16="http://schemas.microsoft.com/office/drawing/2014/main" id="{CD0F7E63-E54E-482C-A86A-36F2D1032CCF}"/>
              </a:ext>
            </a:extLst>
          </p:cNvPr>
          <p:cNvSpPr>
            <a:spLocks noGrp="1"/>
          </p:cNvSpPr>
          <p:nvPr>
            <p:ph type="sldNum" sz="quarter" idx="12"/>
          </p:nvPr>
        </p:nvSpPr>
        <p:spPr/>
        <p:txBody>
          <a:bodyPr/>
          <a:lstStyle/>
          <a:p>
            <a:fld id="{2702BDFD-3A59-424A-B241-19C853F51E70}" type="slidenum">
              <a:rPr lang="en-US" smtClean="0"/>
              <a:pPr/>
              <a:t>12</a:t>
            </a:fld>
            <a:endParaRPr lang="en-US" dirty="0"/>
          </a:p>
        </p:txBody>
      </p:sp>
    </p:spTree>
    <p:extLst>
      <p:ext uri="{BB962C8B-B14F-4D97-AF65-F5344CB8AC3E}">
        <p14:creationId xmlns:p14="http://schemas.microsoft.com/office/powerpoint/2010/main" val="7427301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2" name="Text Placeholder 1"/>
          <p:cNvSpPr>
            <a:spLocks noGrp="1"/>
          </p:cNvSpPr>
          <p:nvPr>
            <p:ph type="body" idx="1"/>
          </p:nvPr>
        </p:nvSpPr>
        <p:spPr>
          <a:xfrm>
            <a:off x="443342" y="1364732"/>
            <a:ext cx="8320081" cy="4866908"/>
          </a:xfrm>
        </p:spPr>
        <p:txBody>
          <a:bodyPr>
            <a:noAutofit/>
          </a:bodyPr>
          <a:lstStyle/>
          <a:p>
            <a:pPr marL="339725" lvl="1" indent="-339725">
              <a:lnSpc>
                <a:spcPct val="100000"/>
              </a:lnSpc>
              <a:spcBef>
                <a:spcPts val="600"/>
              </a:spcBef>
              <a:buClrTx/>
              <a:buSzPct val="80000"/>
              <a:buFont typeface="Wingdings" panose="05000000000000000000" pitchFamily="2" charset="2"/>
              <a:buChar char="Ø"/>
            </a:pPr>
            <a:r>
              <a:rPr lang="en-US" sz="2600" dirty="0">
                <a:latin typeface="Arial" panose="020B0604020202020204" pitchFamily="34" charset="0"/>
                <a:cs typeface="Arial" panose="020B0604020202020204" pitchFamily="34" charset="0"/>
              </a:rPr>
              <a:t>Early Colleges: Will continue to treat five-year as the Standard and six-year as the Extended (aligns with four-year and five-year)</a:t>
            </a:r>
          </a:p>
          <a:p>
            <a:pPr marL="339725" lvl="1" indent="-339725">
              <a:lnSpc>
                <a:spcPct val="100000"/>
              </a:lnSpc>
              <a:spcBef>
                <a:spcPts val="600"/>
              </a:spcBef>
              <a:buClrTx/>
              <a:buSzPct val="80000"/>
              <a:buFont typeface="Wingdings" panose="05000000000000000000" pitchFamily="2" charset="2"/>
              <a:buChar char="Ø"/>
            </a:pPr>
            <a:r>
              <a:rPr lang="en-US" sz="2600" dirty="0">
                <a:latin typeface="Arial" panose="020B0604020202020204" pitchFamily="34" charset="0"/>
                <a:cs typeface="Arial" panose="020B0604020202020204" pitchFamily="34" charset="0"/>
              </a:rPr>
              <a:t>Students who transfer to a school or an LEA within the four years of the cohort</a:t>
            </a:r>
          </a:p>
          <a:p>
            <a:pPr marL="690563" lvl="2" indent="-350838">
              <a:lnSpc>
                <a:spcPct val="100000"/>
              </a:lnSpc>
              <a:spcBef>
                <a:spcPts val="600"/>
              </a:spcBef>
              <a:buClrTx/>
              <a:buSzPct val="100000"/>
              <a:buFont typeface="Wingdings" panose="05000000000000000000" pitchFamily="2" charset="2"/>
              <a:buChar char="§"/>
            </a:pPr>
            <a:r>
              <a:rPr lang="en-US" sz="2400" dirty="0">
                <a:latin typeface="Arial" panose="020B0604020202020204" pitchFamily="34" charset="0"/>
                <a:cs typeface="Arial" panose="020B0604020202020204" pitchFamily="34" charset="0"/>
              </a:rPr>
              <a:t>No longer will be allowed to remove students who are off-track from the graduation cohort </a:t>
            </a:r>
          </a:p>
          <a:p>
            <a:pPr marL="690563" lvl="2" indent="-350838">
              <a:lnSpc>
                <a:spcPct val="100000"/>
              </a:lnSpc>
              <a:spcBef>
                <a:spcPts val="600"/>
              </a:spcBef>
              <a:buClrTx/>
              <a:buSzPct val="100000"/>
              <a:buFont typeface="Wingdings" panose="05000000000000000000" pitchFamily="2" charset="2"/>
              <a:buChar char="§"/>
            </a:pPr>
            <a:r>
              <a:rPr lang="en-US" sz="2400" dirty="0">
                <a:latin typeface="Arial" panose="020B0604020202020204" pitchFamily="34" charset="0"/>
                <a:cs typeface="Arial" panose="020B0604020202020204" pitchFamily="34" charset="0"/>
              </a:rPr>
              <a:t>Will continue to attribute the student to the school most recently attended, not the school the student attended the longest.</a:t>
            </a:r>
          </a:p>
          <a:p>
            <a:pPr marL="690563" lvl="2" indent="-350838">
              <a:lnSpc>
                <a:spcPct val="100000"/>
              </a:lnSpc>
              <a:spcBef>
                <a:spcPts val="600"/>
              </a:spcBef>
              <a:buClrTx/>
              <a:buSzPct val="100000"/>
              <a:buFont typeface="Wingdings" panose="05000000000000000000" pitchFamily="2" charset="2"/>
              <a:buChar char="§"/>
            </a:pPr>
            <a:r>
              <a:rPr lang="en-US" sz="2400" dirty="0">
                <a:latin typeface="Arial" panose="020B0604020202020204" pitchFamily="34" charset="0"/>
                <a:cs typeface="Arial" panose="020B0604020202020204" pitchFamily="34" charset="0"/>
              </a:rPr>
              <a:t>Alternative schools: either ALL students are returned to sending school or none</a:t>
            </a:r>
          </a:p>
          <a:p>
            <a:pPr marL="0" lvl="1" indent="0">
              <a:lnSpc>
                <a:spcPct val="100000"/>
              </a:lnSpc>
              <a:spcBef>
                <a:spcPts val="600"/>
              </a:spcBef>
              <a:buClrTx/>
              <a:buSzPct val="80000"/>
              <a:buNone/>
            </a:pPr>
            <a:endParaRPr lang="en-US" sz="2600" dirty="0">
              <a:latin typeface="Arial" panose="020B0604020202020204" pitchFamily="34" charset="0"/>
              <a:cs typeface="Arial" panose="020B0604020202020204" pitchFamily="34" charset="0"/>
            </a:endParaRPr>
          </a:p>
          <a:p>
            <a:pPr marL="339725" lvl="1" indent="-339725">
              <a:lnSpc>
                <a:spcPct val="100000"/>
              </a:lnSpc>
              <a:spcBef>
                <a:spcPts val="600"/>
              </a:spcBef>
              <a:buClrTx/>
              <a:buSzPct val="80000"/>
              <a:buFont typeface="Wingdings" panose="05000000000000000000" pitchFamily="2" charset="2"/>
              <a:buChar char="Ø"/>
            </a:pPr>
            <a:endParaRPr lang="en-US" sz="2600" dirty="0">
              <a:latin typeface="Arial" panose="020B0604020202020204" pitchFamily="34" charset="0"/>
              <a:cs typeface="Arial" panose="020B0604020202020204" pitchFamily="34" charset="0"/>
            </a:endParaRPr>
          </a:p>
          <a:p>
            <a:pPr marL="339725" lvl="1" indent="-339725">
              <a:lnSpc>
                <a:spcPct val="100000"/>
              </a:lnSpc>
              <a:spcBef>
                <a:spcPts val="600"/>
              </a:spcBef>
              <a:buClrTx/>
              <a:buSzPct val="80000"/>
              <a:buFont typeface="Wingdings" panose="05000000000000000000" pitchFamily="2" charset="2"/>
              <a:buChar char="Ø"/>
            </a:pPr>
            <a:endParaRPr lang="en-US" sz="2200" dirty="0">
              <a:latin typeface="Arial" panose="020B0604020202020204" pitchFamily="34" charset="0"/>
              <a:cs typeface="Arial" panose="020B0604020202020204" pitchFamily="34" charset="0"/>
            </a:endParaRPr>
          </a:p>
          <a:p>
            <a:pPr indent="0">
              <a:buNone/>
            </a:pPr>
            <a:endParaRPr lang="en-US" sz="2600" dirty="0">
              <a:latin typeface="Arial" panose="020B0604020202020204" pitchFamily="34" charset="0"/>
              <a:cs typeface="Arial" panose="020B0604020202020204" pitchFamily="34" charset="0"/>
            </a:endParaRPr>
          </a:p>
          <a:p>
            <a:pPr marL="1600200" lvl="2" indent="-457200">
              <a:buFont typeface="Arial" panose="020B0604020202020204" pitchFamily="34" charset="0"/>
              <a:buChar char="•"/>
            </a:pPr>
            <a:endParaRPr lang="en-US" dirty="0"/>
          </a:p>
          <a:p>
            <a:pPr lvl="2" indent="0">
              <a:buNone/>
            </a:pPr>
            <a:endParaRPr lang="en-US" dirty="0"/>
          </a:p>
        </p:txBody>
      </p:sp>
      <p:sp>
        <p:nvSpPr>
          <p:cNvPr id="5" name="Title 1"/>
          <p:cNvSpPr txBox="1">
            <a:spLocks/>
          </p:cNvSpPr>
          <p:nvPr/>
        </p:nvSpPr>
        <p:spPr>
          <a:xfrm>
            <a:off x="1181271" y="433623"/>
            <a:ext cx="7489792" cy="1019641"/>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3800" b="1" i="0" u="none" strike="noStrike" cap="none">
                <a:solidFill>
                  <a:srgbClr val="A2BC36"/>
                </a:solidFill>
                <a:latin typeface="Arial"/>
                <a:ea typeface="Arial"/>
                <a:cs typeface="Arial"/>
                <a:sym typeface="Arial"/>
              </a:defRPr>
            </a:lvl1pPr>
            <a:lvl2pPr marL="0" marR="0" lvl="1" indent="0" algn="l" rtl="0">
              <a:spcBef>
                <a:spcPts val="0"/>
              </a:spcBef>
              <a:spcAft>
                <a:spcPts val="0"/>
              </a:spcAft>
              <a:buNone/>
              <a:defRPr sz="3800" b="1" i="0" u="none" strike="noStrike" cap="none">
                <a:solidFill>
                  <a:srgbClr val="A2BC36"/>
                </a:solidFill>
                <a:latin typeface="Arial"/>
                <a:ea typeface="Arial"/>
                <a:cs typeface="Arial"/>
                <a:sym typeface="Arial"/>
              </a:defRPr>
            </a:lvl2pPr>
            <a:lvl3pPr marL="0" marR="0" lvl="2" indent="0" algn="l" rtl="0">
              <a:spcBef>
                <a:spcPts val="0"/>
              </a:spcBef>
              <a:spcAft>
                <a:spcPts val="0"/>
              </a:spcAft>
              <a:buNone/>
              <a:defRPr sz="3800" b="1" i="0" u="none" strike="noStrike" cap="none">
                <a:solidFill>
                  <a:srgbClr val="A2BC36"/>
                </a:solidFill>
                <a:latin typeface="Arial"/>
                <a:ea typeface="Arial"/>
                <a:cs typeface="Arial"/>
                <a:sym typeface="Arial"/>
              </a:defRPr>
            </a:lvl3pPr>
            <a:lvl4pPr marL="0" marR="0" lvl="3" indent="0" algn="l" rtl="0">
              <a:spcBef>
                <a:spcPts val="0"/>
              </a:spcBef>
              <a:spcAft>
                <a:spcPts val="0"/>
              </a:spcAft>
              <a:buNone/>
              <a:defRPr sz="3800" b="1" i="0" u="none" strike="noStrike" cap="none">
                <a:solidFill>
                  <a:srgbClr val="A2BC36"/>
                </a:solidFill>
                <a:latin typeface="Arial"/>
                <a:ea typeface="Arial"/>
                <a:cs typeface="Arial"/>
                <a:sym typeface="Arial"/>
              </a:defRPr>
            </a:lvl4pPr>
            <a:lvl5pPr marL="0" marR="0" lvl="4" indent="0" algn="l" rtl="0">
              <a:spcBef>
                <a:spcPts val="0"/>
              </a:spcBef>
              <a:spcAft>
                <a:spcPts val="0"/>
              </a:spcAft>
              <a:buNone/>
              <a:defRPr sz="3800" b="1" i="0" u="none" strike="noStrike" cap="none">
                <a:solidFill>
                  <a:srgbClr val="A2BC36"/>
                </a:solidFill>
                <a:latin typeface="Arial"/>
                <a:ea typeface="Arial"/>
                <a:cs typeface="Arial"/>
                <a:sym typeface="Arial"/>
              </a:defRPr>
            </a:lvl5pPr>
            <a:lvl6pPr marL="457200" marR="0" lvl="5" indent="0" algn="l" rtl="0">
              <a:spcBef>
                <a:spcPts val="0"/>
              </a:spcBef>
              <a:spcAft>
                <a:spcPts val="0"/>
              </a:spcAft>
              <a:buNone/>
              <a:defRPr sz="3800" b="1" i="0" u="none" strike="noStrike" cap="none">
                <a:solidFill>
                  <a:srgbClr val="A2BC36"/>
                </a:solidFill>
                <a:latin typeface="Arial"/>
                <a:ea typeface="Arial"/>
                <a:cs typeface="Arial"/>
                <a:sym typeface="Arial"/>
              </a:defRPr>
            </a:lvl6pPr>
            <a:lvl7pPr marL="914400" marR="0" lvl="6" indent="0" algn="l" rtl="0">
              <a:spcBef>
                <a:spcPts val="0"/>
              </a:spcBef>
              <a:spcAft>
                <a:spcPts val="0"/>
              </a:spcAft>
              <a:buNone/>
              <a:defRPr sz="3800" b="1" i="0" u="none" strike="noStrike" cap="none">
                <a:solidFill>
                  <a:srgbClr val="A2BC36"/>
                </a:solidFill>
                <a:latin typeface="Arial"/>
                <a:ea typeface="Arial"/>
                <a:cs typeface="Arial"/>
                <a:sym typeface="Arial"/>
              </a:defRPr>
            </a:lvl7pPr>
            <a:lvl8pPr marL="1371600" marR="0" lvl="7" indent="0" algn="l" rtl="0">
              <a:spcBef>
                <a:spcPts val="0"/>
              </a:spcBef>
              <a:spcAft>
                <a:spcPts val="0"/>
              </a:spcAft>
              <a:buNone/>
              <a:defRPr sz="3800" b="1" i="0" u="none" strike="noStrike" cap="none">
                <a:solidFill>
                  <a:srgbClr val="A2BC36"/>
                </a:solidFill>
                <a:latin typeface="Arial"/>
                <a:ea typeface="Arial"/>
                <a:cs typeface="Arial"/>
                <a:sym typeface="Arial"/>
              </a:defRPr>
            </a:lvl8pPr>
            <a:lvl9pPr marL="1828800" marR="0" lvl="8" indent="0" algn="l" rtl="0">
              <a:spcBef>
                <a:spcPts val="0"/>
              </a:spcBef>
              <a:spcAft>
                <a:spcPts val="0"/>
              </a:spcAft>
              <a:buNone/>
              <a:defRPr sz="3800" b="1" i="0" u="none" strike="noStrike" cap="none">
                <a:solidFill>
                  <a:srgbClr val="A2BC36"/>
                </a:solidFill>
                <a:latin typeface="Arial"/>
                <a:ea typeface="Arial"/>
                <a:cs typeface="Arial"/>
                <a:sym typeface="Arial"/>
              </a:defRPr>
            </a:lvl9pPr>
          </a:lstStyle>
          <a:p>
            <a:r>
              <a:rPr lang="en-US" dirty="0"/>
              <a:t>Cohort Graduation Rate (CGR)</a:t>
            </a:r>
          </a:p>
        </p:txBody>
      </p:sp>
      <p:sp>
        <p:nvSpPr>
          <p:cNvPr id="4" name="Slide Number Placeholder 3">
            <a:extLst>
              <a:ext uri="{FF2B5EF4-FFF2-40B4-BE49-F238E27FC236}">
                <a16:creationId xmlns="" xmlns:a16="http://schemas.microsoft.com/office/drawing/2014/main" id="{CD0F7E63-E54E-482C-A86A-36F2D1032CCF}"/>
              </a:ext>
            </a:extLst>
          </p:cNvPr>
          <p:cNvSpPr>
            <a:spLocks noGrp="1"/>
          </p:cNvSpPr>
          <p:nvPr>
            <p:ph type="sldNum" sz="quarter" idx="12"/>
          </p:nvPr>
        </p:nvSpPr>
        <p:spPr/>
        <p:txBody>
          <a:bodyPr/>
          <a:lstStyle/>
          <a:p>
            <a:fld id="{2702BDFD-3A59-424A-B241-19C853F51E70}" type="slidenum">
              <a:rPr lang="en-US" smtClean="0"/>
              <a:pPr/>
              <a:t>13</a:t>
            </a:fld>
            <a:endParaRPr lang="en-US"/>
          </a:p>
        </p:txBody>
      </p:sp>
    </p:spTree>
    <p:extLst>
      <p:ext uri="{BB962C8B-B14F-4D97-AF65-F5344CB8AC3E}">
        <p14:creationId xmlns:p14="http://schemas.microsoft.com/office/powerpoint/2010/main" val="2655663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Shape 655"/>
          <p:cNvSpPr txBox="1">
            <a:spLocks noGrp="1"/>
          </p:cNvSpPr>
          <p:nvPr>
            <p:ph type="title"/>
          </p:nvPr>
        </p:nvSpPr>
        <p:spPr>
          <a:xfrm>
            <a:off x="1191484" y="404498"/>
            <a:ext cx="7832437" cy="883981"/>
          </a:xfrm>
          <a:prstGeom prst="rect">
            <a:avLst/>
          </a:prstGeom>
          <a:noFill/>
          <a:ln>
            <a:noFill/>
          </a:ln>
        </p:spPr>
        <p:txBody>
          <a:bodyPr lIns="91425" tIns="45700" rIns="91425" bIns="45700" anchor="ctr" anchorCtr="0">
            <a:noAutofit/>
          </a:bodyPr>
          <a:lstStyle/>
          <a:p>
            <a:pPr marL="0" marR="0" lvl="0" indent="0" rtl="0">
              <a:spcBef>
                <a:spcPts val="0"/>
              </a:spcBef>
              <a:spcAft>
                <a:spcPts val="0"/>
              </a:spcAft>
              <a:buSzPct val="25000"/>
              <a:buNone/>
            </a:pPr>
            <a:r>
              <a:rPr lang="en-US" sz="3200" b="1" dirty="0">
                <a:solidFill>
                  <a:srgbClr val="A2BC36"/>
                </a:solidFill>
                <a:latin typeface="Arial" panose="020B0604020202020204" pitchFamily="34" charset="0"/>
                <a:ea typeface="Times New Roman"/>
                <a:cs typeface="Arial" panose="020B0604020202020204" pitchFamily="34" charset="0"/>
                <a:sym typeface="Times New Roman"/>
              </a:rPr>
              <a:t>Comprehensive Support and Improvement (CSI)</a:t>
            </a:r>
            <a:endParaRPr lang="en-US" sz="3200" b="1" i="0" u="none" strike="noStrike" cap="none" dirty="0">
              <a:solidFill>
                <a:srgbClr val="A2BC36"/>
              </a:solidFill>
              <a:latin typeface="Arial" panose="020B0604020202020204" pitchFamily="34" charset="0"/>
              <a:ea typeface="Times New Roman"/>
              <a:cs typeface="Arial" panose="020B0604020202020204" pitchFamily="34" charset="0"/>
              <a:sym typeface="Times New Roman"/>
            </a:endParaRPr>
          </a:p>
        </p:txBody>
      </p:sp>
      <p:sp>
        <p:nvSpPr>
          <p:cNvPr id="2" name="Slide Number Placeholder 1">
            <a:extLst>
              <a:ext uri="{FF2B5EF4-FFF2-40B4-BE49-F238E27FC236}">
                <a16:creationId xmlns:a16="http://schemas.microsoft.com/office/drawing/2014/main" xmlns="" id="{11023E7D-3900-4AD1-A7E3-C53D69558F97}"/>
              </a:ext>
            </a:extLst>
          </p:cNvPr>
          <p:cNvSpPr>
            <a:spLocks noGrp="1"/>
          </p:cNvSpPr>
          <p:nvPr>
            <p:ph type="sldNum" sz="quarter" idx="12"/>
          </p:nvPr>
        </p:nvSpPr>
        <p:spPr/>
        <p:txBody>
          <a:bodyPr/>
          <a:lstStyle/>
          <a:p>
            <a:fld id="{2702BDFD-3A59-424A-B241-19C853F51E70}" type="slidenum">
              <a:rPr lang="en-US" smtClean="0">
                <a:solidFill>
                  <a:srgbClr val="000000"/>
                </a:solidFill>
              </a:rPr>
              <a:pPr/>
              <a:t>14</a:t>
            </a:fld>
            <a:endParaRPr lang="en-US" dirty="0">
              <a:solidFill>
                <a:srgbClr val="000000"/>
              </a:solidFill>
            </a:endParaRPr>
          </a:p>
        </p:txBody>
      </p:sp>
      <p:sp>
        <p:nvSpPr>
          <p:cNvPr id="3" name="Content Placeholder 2"/>
          <p:cNvSpPr>
            <a:spLocks noGrp="1"/>
          </p:cNvSpPr>
          <p:nvPr>
            <p:ph idx="1"/>
          </p:nvPr>
        </p:nvSpPr>
        <p:spPr>
          <a:xfrm>
            <a:off x="434110" y="1270545"/>
            <a:ext cx="8312726" cy="5605926"/>
          </a:xfrm>
        </p:spPr>
        <p:txBody>
          <a:bodyPr>
            <a:noAutofit/>
            <a:scene3d>
              <a:camera prst="orthographicFront"/>
              <a:lightRig rig="soft" dir="t">
                <a:rot lat="0" lon="0" rev="15600000"/>
              </a:lightRig>
            </a:scene3d>
            <a:sp3d prstMaterial="softEdge">
              <a:bevelT w="0" h="0"/>
            </a:sp3d>
          </a:bodyPr>
          <a:lstStyle/>
          <a:p>
            <a:pPr marL="342900" indent="-342900">
              <a:spcBef>
                <a:spcPts val="800"/>
              </a:spcBef>
              <a:buClr>
                <a:schemeClr val="tx1"/>
              </a:buClr>
              <a:buFont typeface="Wingdings" panose="05000000000000000000" pitchFamily="2" charset="2"/>
              <a:buChar char="Ø"/>
            </a:pPr>
            <a:r>
              <a:rPr lang="en-US" dirty="0">
                <a:ln/>
                <a:latin typeface="Arial" panose="020B0604020202020204" pitchFamily="34" charset="0"/>
                <a:cs typeface="Arial" panose="020B0604020202020204" pitchFamily="34" charset="0"/>
              </a:rPr>
              <a:t>Definition</a:t>
            </a:r>
          </a:p>
          <a:p>
            <a:pPr marL="684213" indent="-342900">
              <a:spcBef>
                <a:spcPts val="800"/>
              </a:spcBef>
              <a:buClr>
                <a:schemeClr val="tx1"/>
              </a:buClr>
              <a:buFont typeface="Arial" panose="020B0604020202020204" pitchFamily="34" charset="0"/>
              <a:buChar char="–"/>
            </a:pPr>
            <a:r>
              <a:rPr lang="en-US" sz="1800" dirty="0">
                <a:ln/>
                <a:latin typeface="Arial" panose="020B0604020202020204" pitchFamily="34" charset="0"/>
                <a:cs typeface="Arial" panose="020B0604020202020204" pitchFamily="34" charset="0"/>
              </a:rPr>
              <a:t>Lowest performing 5% of Title I schools based on </a:t>
            </a:r>
            <a:r>
              <a:rPr lang="en-US" sz="1800" dirty="0" smtClean="0">
                <a:ln/>
                <a:latin typeface="Arial" panose="020B0604020202020204" pitchFamily="34" charset="0"/>
                <a:cs typeface="Arial" panose="020B0604020202020204" pitchFamily="34" charset="0"/>
              </a:rPr>
              <a:t>index score</a:t>
            </a:r>
            <a:endParaRPr lang="en-US" sz="1800" dirty="0">
              <a:ln/>
              <a:latin typeface="Arial" panose="020B0604020202020204" pitchFamily="34" charset="0"/>
              <a:cs typeface="Arial" panose="020B0604020202020204" pitchFamily="34" charset="0"/>
            </a:endParaRPr>
          </a:p>
          <a:p>
            <a:pPr marL="684213" indent="-342900">
              <a:spcBef>
                <a:spcPts val="800"/>
              </a:spcBef>
              <a:buClr>
                <a:schemeClr val="tx1"/>
              </a:buClr>
              <a:buFont typeface="Arial" panose="020B0604020202020204" pitchFamily="34" charset="0"/>
              <a:buChar char="–"/>
            </a:pPr>
            <a:r>
              <a:rPr lang="en-US" sz="1800" dirty="0">
                <a:ln/>
                <a:latin typeface="Arial" panose="020B0604020202020204" pitchFamily="34" charset="0"/>
                <a:cs typeface="Arial" panose="020B0604020202020204" pitchFamily="34" charset="0"/>
              </a:rPr>
              <a:t>Lowest performing high schools based on graduation rate &lt;66.7% (irrespective of Title I status)</a:t>
            </a:r>
          </a:p>
          <a:p>
            <a:pPr marL="342900" indent="-342900">
              <a:spcBef>
                <a:spcPts val="800"/>
              </a:spcBef>
              <a:buClr>
                <a:schemeClr val="tx1"/>
              </a:buClr>
              <a:buFont typeface="Wingdings" panose="05000000000000000000" pitchFamily="2" charset="2"/>
              <a:buChar char="Ø"/>
            </a:pPr>
            <a:r>
              <a:rPr lang="en-US" dirty="0">
                <a:ln/>
                <a:latin typeface="Arial" panose="020B0604020202020204" pitchFamily="34" charset="0"/>
                <a:cs typeface="Arial" panose="020B0604020202020204" pitchFamily="34" charset="0"/>
              </a:rPr>
              <a:t>Identification</a:t>
            </a:r>
          </a:p>
          <a:p>
            <a:pPr marL="684213" indent="-342900">
              <a:spcBef>
                <a:spcPts val="800"/>
              </a:spcBef>
              <a:buClr>
                <a:schemeClr val="tx1"/>
              </a:buClr>
              <a:buFont typeface="Arial" panose="020B0604020202020204" pitchFamily="34" charset="0"/>
              <a:buChar char="–"/>
            </a:pPr>
            <a:r>
              <a:rPr lang="en-US" sz="1800" dirty="0">
                <a:ln/>
                <a:latin typeface="Arial" panose="020B0604020202020204" pitchFamily="34" charset="0"/>
                <a:cs typeface="Arial" panose="020B0604020202020204" pitchFamily="34" charset="0"/>
              </a:rPr>
              <a:t>First identified 2018–19 based on 2017–18 data</a:t>
            </a:r>
          </a:p>
          <a:p>
            <a:pPr marL="684213" indent="-342900">
              <a:spcBef>
                <a:spcPts val="800"/>
              </a:spcBef>
              <a:buClr>
                <a:schemeClr val="tx1"/>
              </a:buClr>
              <a:buFont typeface="Arial" panose="020B0604020202020204" pitchFamily="34" charset="0"/>
              <a:buChar char="–"/>
            </a:pPr>
            <a:r>
              <a:rPr lang="en-US" sz="1800" dirty="0">
                <a:ln/>
                <a:latin typeface="Arial" panose="020B0604020202020204" pitchFamily="34" charset="0"/>
                <a:cs typeface="Arial" panose="020B0604020202020204" pitchFamily="34" charset="0"/>
              </a:rPr>
              <a:t>Identified every 3 years</a:t>
            </a:r>
          </a:p>
          <a:p>
            <a:pPr marL="684213" indent="-342900">
              <a:spcBef>
                <a:spcPts val="800"/>
              </a:spcBef>
              <a:buClr>
                <a:schemeClr val="tx1"/>
              </a:buClr>
              <a:buFont typeface="Arial" panose="020B0604020202020204" pitchFamily="34" charset="0"/>
              <a:buChar char="–"/>
            </a:pPr>
            <a:r>
              <a:rPr lang="en-US" sz="1800" dirty="0">
                <a:ln/>
                <a:latin typeface="Arial" panose="020B0604020202020204" pitchFamily="34" charset="0"/>
                <a:cs typeface="Arial" panose="020B0604020202020204" pitchFamily="34" charset="0"/>
              </a:rPr>
              <a:t>Exit criteria applied at the end of the </a:t>
            </a:r>
            <a:r>
              <a:rPr lang="en-US" sz="1800" dirty="0" smtClean="0">
                <a:ln/>
                <a:latin typeface="Arial" panose="020B0604020202020204" pitchFamily="34" charset="0"/>
                <a:cs typeface="Arial" panose="020B0604020202020204" pitchFamily="34" charset="0"/>
              </a:rPr>
              <a:t>4-year period (year 1 is considered a “planning” year)</a:t>
            </a:r>
            <a:endParaRPr lang="en-US" sz="1800" dirty="0">
              <a:ln/>
              <a:latin typeface="Arial" panose="020B0604020202020204" pitchFamily="34" charset="0"/>
              <a:cs typeface="Arial" panose="020B0604020202020204" pitchFamily="34" charset="0"/>
            </a:endParaRPr>
          </a:p>
          <a:p>
            <a:pPr marL="342900" indent="-342900">
              <a:spcBef>
                <a:spcPts val="800"/>
              </a:spcBef>
              <a:buClr>
                <a:schemeClr val="tx1"/>
              </a:buClr>
              <a:buFont typeface="Wingdings" panose="05000000000000000000" pitchFamily="2" charset="2"/>
              <a:buChar char="Ø"/>
            </a:pPr>
            <a:r>
              <a:rPr lang="en-US" dirty="0">
                <a:ln/>
                <a:latin typeface="Arial" panose="020B0604020202020204" pitchFamily="34" charset="0"/>
                <a:cs typeface="Arial" panose="020B0604020202020204" pitchFamily="34" charset="0"/>
              </a:rPr>
              <a:t>Services from the SEA</a:t>
            </a:r>
          </a:p>
          <a:p>
            <a:pPr marL="684213" indent="-342900">
              <a:spcBef>
                <a:spcPts val="800"/>
              </a:spcBef>
              <a:buClr>
                <a:schemeClr val="tx1"/>
              </a:buClr>
              <a:buFont typeface="Arial" panose="020B0604020202020204" pitchFamily="34" charset="0"/>
              <a:buChar char="–"/>
            </a:pPr>
            <a:r>
              <a:rPr lang="en-US" sz="1800" dirty="0">
                <a:ln/>
                <a:latin typeface="Arial" panose="020B0604020202020204" pitchFamily="34" charset="0"/>
                <a:cs typeface="Arial" panose="020B0604020202020204" pitchFamily="34" charset="0"/>
              </a:rPr>
              <a:t>North Carolina Comprehensive Needs Assessment</a:t>
            </a:r>
          </a:p>
          <a:p>
            <a:pPr marL="684213" indent="-342900">
              <a:spcBef>
                <a:spcPts val="800"/>
              </a:spcBef>
              <a:buClr>
                <a:schemeClr val="tx1"/>
              </a:buClr>
              <a:buFont typeface="Arial" panose="020B0604020202020204" pitchFamily="34" charset="0"/>
              <a:buChar char="–"/>
            </a:pPr>
            <a:r>
              <a:rPr lang="en-US" sz="1800" dirty="0">
                <a:ln/>
                <a:latin typeface="Arial" panose="020B0604020202020204" pitchFamily="34" charset="0"/>
                <a:cs typeface="Arial" panose="020B0604020202020204" pitchFamily="34" charset="0"/>
              </a:rPr>
              <a:t>Continuous improvement support through </a:t>
            </a:r>
            <a:r>
              <a:rPr lang="en-US" sz="1800" dirty="0" err="1">
                <a:ln/>
                <a:latin typeface="Arial" panose="020B0604020202020204" pitchFamily="34" charset="0"/>
                <a:cs typeface="Arial" panose="020B0604020202020204" pitchFamily="34" charset="0"/>
              </a:rPr>
              <a:t>NCStar</a:t>
            </a:r>
            <a:r>
              <a:rPr lang="en-US" sz="1800" dirty="0">
                <a:ln/>
                <a:latin typeface="Arial" panose="020B0604020202020204" pitchFamily="34" charset="0"/>
                <a:cs typeface="Arial" panose="020B0604020202020204" pitchFamily="34" charset="0"/>
              </a:rPr>
              <a:t> Coaching Comments</a:t>
            </a:r>
          </a:p>
          <a:p>
            <a:pPr marL="684213" indent="-342900">
              <a:spcBef>
                <a:spcPts val="800"/>
              </a:spcBef>
              <a:buClr>
                <a:schemeClr val="tx1"/>
              </a:buClr>
              <a:buFont typeface="Arial" panose="020B0604020202020204" pitchFamily="34" charset="0"/>
              <a:buChar char="–"/>
            </a:pPr>
            <a:r>
              <a:rPr lang="en-US" sz="1800" dirty="0">
                <a:ln/>
                <a:latin typeface="Arial" panose="020B0604020202020204" pitchFamily="34" charset="0"/>
                <a:cs typeface="Arial" panose="020B0604020202020204" pitchFamily="34" charset="0"/>
              </a:rPr>
              <a:t>Direct coaching services</a:t>
            </a:r>
          </a:p>
          <a:p>
            <a:pPr marL="684213" indent="-342900">
              <a:spcBef>
                <a:spcPts val="800"/>
              </a:spcBef>
              <a:buClr>
                <a:schemeClr val="tx1"/>
              </a:buClr>
              <a:buFont typeface="Arial" panose="020B0604020202020204" pitchFamily="34" charset="0"/>
              <a:buChar char="–"/>
            </a:pPr>
            <a:r>
              <a:rPr lang="en-US" sz="1800" dirty="0">
                <a:ln/>
                <a:latin typeface="Arial" panose="020B0604020202020204" pitchFamily="34" charset="0"/>
                <a:cs typeface="Arial" panose="020B0604020202020204" pitchFamily="34" charset="0"/>
              </a:rPr>
              <a:t>Differentiated support through customized professional development and implementation and resource monitoring</a:t>
            </a:r>
          </a:p>
        </p:txBody>
      </p:sp>
    </p:spTree>
    <p:extLst>
      <p:ext uri="{BB962C8B-B14F-4D97-AF65-F5344CB8AC3E}">
        <p14:creationId xmlns:p14="http://schemas.microsoft.com/office/powerpoint/2010/main" val="1448803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Shape 655"/>
          <p:cNvSpPr txBox="1">
            <a:spLocks noGrp="1"/>
          </p:cNvSpPr>
          <p:nvPr>
            <p:ph type="title"/>
          </p:nvPr>
        </p:nvSpPr>
        <p:spPr>
          <a:xfrm>
            <a:off x="1071423" y="515317"/>
            <a:ext cx="7610761" cy="883981"/>
          </a:xfrm>
          <a:prstGeom prst="rect">
            <a:avLst/>
          </a:prstGeom>
          <a:noFill/>
          <a:ln>
            <a:noFill/>
          </a:ln>
        </p:spPr>
        <p:txBody>
          <a:bodyPr lIns="91425" tIns="45700" rIns="91425" bIns="45700" anchor="ctr" anchorCtr="0">
            <a:noAutofit/>
          </a:bodyPr>
          <a:lstStyle/>
          <a:p>
            <a:pPr marL="0" marR="0" lvl="0" indent="0" rtl="0">
              <a:spcBef>
                <a:spcPts val="0"/>
              </a:spcBef>
              <a:spcAft>
                <a:spcPts val="0"/>
              </a:spcAft>
              <a:buSzPct val="25000"/>
              <a:buNone/>
            </a:pPr>
            <a:r>
              <a:rPr lang="en-US" sz="3000" b="1" dirty="0">
                <a:solidFill>
                  <a:srgbClr val="A2BC36"/>
                </a:solidFill>
                <a:latin typeface="Arial" panose="020B0604020202020204" pitchFamily="34" charset="0"/>
                <a:ea typeface="Times New Roman"/>
                <a:cs typeface="Arial" panose="020B0604020202020204" pitchFamily="34" charset="0"/>
                <a:sym typeface="Times New Roman"/>
              </a:rPr>
              <a:t>Targeted Support and Improvement (TSI)</a:t>
            </a:r>
            <a:endParaRPr lang="en-US" sz="3000" b="1" i="0" u="none" strike="noStrike" cap="none" dirty="0">
              <a:solidFill>
                <a:srgbClr val="A2BC36"/>
              </a:solidFill>
              <a:latin typeface="Arial" panose="020B0604020202020204" pitchFamily="34" charset="0"/>
              <a:ea typeface="Times New Roman"/>
              <a:cs typeface="Arial" panose="020B0604020202020204" pitchFamily="34" charset="0"/>
              <a:sym typeface="Times New Roman"/>
            </a:endParaRPr>
          </a:p>
        </p:txBody>
      </p:sp>
      <p:sp>
        <p:nvSpPr>
          <p:cNvPr id="2" name="Slide Number Placeholder 1">
            <a:extLst>
              <a:ext uri="{FF2B5EF4-FFF2-40B4-BE49-F238E27FC236}">
                <a16:creationId xmlns:a16="http://schemas.microsoft.com/office/drawing/2014/main" xmlns="" id="{11023E7D-3900-4AD1-A7E3-C53D69558F97}"/>
              </a:ext>
            </a:extLst>
          </p:cNvPr>
          <p:cNvSpPr>
            <a:spLocks noGrp="1"/>
          </p:cNvSpPr>
          <p:nvPr>
            <p:ph type="sldNum" sz="quarter" idx="12"/>
          </p:nvPr>
        </p:nvSpPr>
        <p:spPr/>
        <p:txBody>
          <a:bodyPr/>
          <a:lstStyle/>
          <a:p>
            <a:fld id="{2702BDFD-3A59-424A-B241-19C853F51E70}" type="slidenum">
              <a:rPr lang="en-US" smtClean="0">
                <a:solidFill>
                  <a:srgbClr val="000000"/>
                </a:solidFill>
              </a:rPr>
              <a:pPr/>
              <a:t>15</a:t>
            </a:fld>
            <a:endParaRPr lang="en-US" dirty="0">
              <a:solidFill>
                <a:srgbClr val="000000"/>
              </a:solidFill>
            </a:endParaRPr>
          </a:p>
        </p:txBody>
      </p:sp>
      <p:graphicFrame>
        <p:nvGraphicFramePr>
          <p:cNvPr id="4" name="Content Placeholder 3">
            <a:extLst>
              <a:ext uri="{FF2B5EF4-FFF2-40B4-BE49-F238E27FC236}">
                <a16:creationId xmlns:a16="http://schemas.microsoft.com/office/drawing/2014/main" xmlns="" id="{26F5FC15-4EAD-440C-B8B8-24703C523D41}"/>
              </a:ext>
            </a:extLst>
          </p:cNvPr>
          <p:cNvGraphicFramePr>
            <a:graphicFrameLocks noGrp="1"/>
          </p:cNvGraphicFramePr>
          <p:nvPr>
            <p:ph idx="1"/>
            <p:extLst/>
          </p:nvPr>
        </p:nvGraphicFramePr>
        <p:xfrm>
          <a:off x="895777" y="1602794"/>
          <a:ext cx="7396004" cy="2382520"/>
        </p:xfrm>
        <a:graphic>
          <a:graphicData uri="http://schemas.openxmlformats.org/drawingml/2006/table">
            <a:tbl>
              <a:tblPr firstRow="1" bandRow="1">
                <a:tableStyleId>{5C22544A-7EE6-4342-B048-85BDC9FD1C3A}</a:tableStyleId>
              </a:tblPr>
              <a:tblGrid>
                <a:gridCol w="3286760">
                  <a:extLst>
                    <a:ext uri="{9D8B030D-6E8A-4147-A177-3AD203B41FA5}">
                      <a16:colId xmlns:a16="http://schemas.microsoft.com/office/drawing/2014/main" xmlns="" val="3568676281"/>
                    </a:ext>
                  </a:extLst>
                </a:gridCol>
                <a:gridCol w="4109244">
                  <a:extLst>
                    <a:ext uri="{9D8B030D-6E8A-4147-A177-3AD203B41FA5}">
                      <a16:colId xmlns:a16="http://schemas.microsoft.com/office/drawing/2014/main" xmlns="" val="1713517675"/>
                    </a:ext>
                  </a:extLst>
                </a:gridCol>
              </a:tblGrid>
              <a:tr h="370840">
                <a:tc>
                  <a:txBody>
                    <a:bodyPr/>
                    <a:lstStyle/>
                    <a:p>
                      <a:r>
                        <a:rPr lang="en-US" dirty="0"/>
                        <a:t>TSI-Consistently Underperforming Subgroups</a:t>
                      </a:r>
                    </a:p>
                  </a:txBody>
                  <a:tcPr/>
                </a:tc>
                <a:tc>
                  <a:txBody>
                    <a:bodyPr/>
                    <a:lstStyle/>
                    <a:p>
                      <a:r>
                        <a:rPr lang="en-US" dirty="0"/>
                        <a:t>TSI- Additional Support- Subgroup underperforming “on its own”</a:t>
                      </a:r>
                    </a:p>
                  </a:txBody>
                  <a:tcPr/>
                </a:tc>
                <a:extLst>
                  <a:ext uri="{0D108BD9-81ED-4DB2-BD59-A6C34878D82A}">
                    <a16:rowId xmlns:a16="http://schemas.microsoft.com/office/drawing/2014/main" xmlns="" val="30449935"/>
                  </a:ext>
                </a:extLst>
              </a:tr>
              <a:tr h="370840">
                <a:tc>
                  <a:txBody>
                    <a:bodyPr/>
                    <a:lstStyle/>
                    <a:p>
                      <a:pPr marL="285750" indent="-285750">
                        <a:buFont typeface="Wingdings" panose="05000000000000000000" pitchFamily="2" charset="2"/>
                        <a:buChar char="Ø"/>
                      </a:pPr>
                      <a:r>
                        <a:rPr lang="en-US" dirty="0"/>
                        <a:t>Includes all schools not just Title I</a:t>
                      </a:r>
                    </a:p>
                  </a:txBody>
                  <a:tcPr/>
                </a:tc>
                <a:tc>
                  <a:txBody>
                    <a:bodyPr/>
                    <a:lstStyle/>
                    <a:p>
                      <a:pPr marL="285750" indent="-285750">
                        <a:buFont typeface="Wingdings" panose="05000000000000000000" pitchFamily="2" charset="2"/>
                        <a:buChar char="Ø"/>
                      </a:pPr>
                      <a:r>
                        <a:rPr lang="en-US" dirty="0"/>
                        <a:t>Identification based on underperforming subgroups compared to CSI schools</a:t>
                      </a:r>
                    </a:p>
                  </a:txBody>
                  <a:tcPr/>
                </a:tc>
                <a:extLst>
                  <a:ext uri="{0D108BD9-81ED-4DB2-BD59-A6C34878D82A}">
                    <a16:rowId xmlns:a16="http://schemas.microsoft.com/office/drawing/2014/main" xmlns="" val="547356297"/>
                  </a:ext>
                </a:extLst>
              </a:tr>
              <a:tr h="370840">
                <a:tc>
                  <a:txBody>
                    <a:bodyPr/>
                    <a:lstStyle/>
                    <a:p>
                      <a:pPr marL="285750" indent="-285750">
                        <a:buFont typeface="Wingdings" panose="05000000000000000000" pitchFamily="2" charset="2"/>
                        <a:buChar char="Ø"/>
                      </a:pPr>
                      <a:r>
                        <a:rPr lang="en-US" dirty="0"/>
                        <a:t>“Consistently” defined as most recent school year and 2 previous school</a:t>
                      </a:r>
                      <a:r>
                        <a:rPr lang="en-US" baseline="0" dirty="0"/>
                        <a:t> </a:t>
                      </a:r>
                      <a:r>
                        <a:rPr lang="en-US" dirty="0"/>
                        <a:t>years</a:t>
                      </a:r>
                    </a:p>
                  </a:txBody>
                  <a:tcPr/>
                </a:tc>
                <a:tc>
                  <a:txBody>
                    <a:bodyPr/>
                    <a:lstStyle/>
                    <a:p>
                      <a:pPr marL="285750" indent="-285750">
                        <a:buFont typeface="Wingdings" panose="05000000000000000000" pitchFamily="2" charset="2"/>
                        <a:buChar char="Ø"/>
                      </a:pPr>
                      <a:r>
                        <a:rPr lang="en-US" dirty="0"/>
                        <a:t>Based on most current</a:t>
                      </a:r>
                      <a:r>
                        <a:rPr lang="en-US" baseline="0" dirty="0"/>
                        <a:t> school year and 2</a:t>
                      </a:r>
                      <a:r>
                        <a:rPr lang="en-US" dirty="0"/>
                        <a:t> previous school years</a:t>
                      </a:r>
                    </a:p>
                  </a:txBody>
                  <a:tcPr/>
                </a:tc>
                <a:extLst>
                  <a:ext uri="{0D108BD9-81ED-4DB2-BD59-A6C34878D82A}">
                    <a16:rowId xmlns:a16="http://schemas.microsoft.com/office/drawing/2014/main" xmlns="" val="893618003"/>
                  </a:ext>
                </a:extLst>
              </a:tr>
              <a:tr h="370840">
                <a:tc>
                  <a:txBody>
                    <a:bodyPr/>
                    <a:lstStyle/>
                    <a:p>
                      <a:pPr marL="285750" indent="-285750">
                        <a:buFont typeface="Wingdings" panose="05000000000000000000" pitchFamily="2" charset="2"/>
                        <a:buChar char="Ø"/>
                      </a:pPr>
                      <a:r>
                        <a:rPr lang="en-US" dirty="0"/>
                        <a:t>Identified annually beginning 2019–20 with just two years of data </a:t>
                      </a:r>
                    </a:p>
                  </a:txBody>
                  <a:tcPr/>
                </a:tc>
                <a:tc>
                  <a:txBody>
                    <a:bodyPr/>
                    <a:lstStyle/>
                    <a:p>
                      <a:pPr marL="285750" indent="-285750">
                        <a:buFont typeface="Wingdings" panose="05000000000000000000" pitchFamily="2" charset="2"/>
                        <a:buChar char="Ø"/>
                      </a:pPr>
                      <a:r>
                        <a:rPr lang="en-US" dirty="0"/>
                        <a:t>First identified 2021–22 (Based on </a:t>
                      </a:r>
                      <a:r>
                        <a:rPr lang="en-US" dirty="0" smtClean="0"/>
                        <a:t>performance and growth </a:t>
                      </a:r>
                      <a:r>
                        <a:rPr lang="en-US" dirty="0"/>
                        <a:t>in 2018–19, 2019–20, and 2020–21)</a:t>
                      </a:r>
                    </a:p>
                  </a:txBody>
                  <a:tcPr/>
                </a:tc>
                <a:extLst>
                  <a:ext uri="{0D108BD9-81ED-4DB2-BD59-A6C34878D82A}">
                    <a16:rowId xmlns:a16="http://schemas.microsoft.com/office/drawing/2014/main" xmlns="" val="1683172829"/>
                  </a:ext>
                </a:extLst>
              </a:tr>
              <a:tr h="370840">
                <a:tc>
                  <a:txBody>
                    <a:bodyPr/>
                    <a:lstStyle/>
                    <a:p>
                      <a:pPr marL="285750" indent="-285750">
                        <a:buFont typeface="Wingdings" panose="05000000000000000000" pitchFamily="2" charset="2"/>
                        <a:buChar char="Ø"/>
                      </a:pPr>
                      <a:r>
                        <a:rPr lang="en-US" dirty="0"/>
                        <a:t>Will</a:t>
                      </a:r>
                      <a:r>
                        <a:rPr lang="en-US" baseline="0" dirty="0"/>
                        <a:t> seek waiver from USED</a:t>
                      </a:r>
                      <a:endParaRPr lang="en-US" dirty="0"/>
                    </a:p>
                  </a:txBody>
                  <a:tcPr/>
                </a:tc>
                <a:tc>
                  <a:txBody>
                    <a:bodyPr/>
                    <a:lstStyle/>
                    <a:p>
                      <a:pPr marL="285750" indent="-285750" algn="l">
                        <a:buFont typeface="Wingdings" panose="05000000000000000000" pitchFamily="2" charset="2"/>
                        <a:buChar char="Ø"/>
                      </a:pPr>
                      <a:r>
                        <a:rPr lang="en-US" dirty="0"/>
                        <a:t>Identified every 3 years</a:t>
                      </a:r>
                    </a:p>
                  </a:txBody>
                  <a:tcPr/>
                </a:tc>
                <a:extLst>
                  <a:ext uri="{0D108BD9-81ED-4DB2-BD59-A6C34878D82A}">
                    <a16:rowId xmlns:a16="http://schemas.microsoft.com/office/drawing/2014/main" xmlns="" val="4201811920"/>
                  </a:ext>
                </a:extLst>
              </a:tr>
            </a:tbl>
          </a:graphicData>
        </a:graphic>
      </p:graphicFrame>
      <p:sp>
        <p:nvSpPr>
          <p:cNvPr id="7" name="Arrow: Down 6">
            <a:extLst>
              <a:ext uri="{FF2B5EF4-FFF2-40B4-BE49-F238E27FC236}">
                <a16:creationId xmlns:a16="http://schemas.microsoft.com/office/drawing/2014/main" xmlns="" id="{9B551E93-26A8-42E3-9822-3FAA86DF03BE}"/>
              </a:ext>
            </a:extLst>
          </p:cNvPr>
          <p:cNvSpPr/>
          <p:nvPr/>
        </p:nvSpPr>
        <p:spPr>
          <a:xfrm>
            <a:off x="6209657" y="4112061"/>
            <a:ext cx="45719" cy="2271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TextBox 7">
            <a:extLst>
              <a:ext uri="{FF2B5EF4-FFF2-40B4-BE49-F238E27FC236}">
                <a16:creationId xmlns:a16="http://schemas.microsoft.com/office/drawing/2014/main" xmlns="" id="{04F23D12-F86E-46F4-AA0E-96F669897F33}"/>
              </a:ext>
            </a:extLst>
          </p:cNvPr>
          <p:cNvSpPr txBox="1"/>
          <p:nvPr/>
        </p:nvSpPr>
        <p:spPr>
          <a:xfrm>
            <a:off x="6341841" y="4056514"/>
            <a:ext cx="1492898" cy="307777"/>
          </a:xfrm>
          <a:prstGeom prst="rect">
            <a:avLst/>
          </a:prstGeom>
          <a:noFill/>
        </p:spPr>
        <p:txBody>
          <a:bodyPr wrap="square" rtlCol="0">
            <a:spAutoFit/>
          </a:bodyPr>
          <a:lstStyle/>
          <a:p>
            <a:r>
              <a:rPr lang="en-US" sz="1400" dirty="0">
                <a:solidFill>
                  <a:srgbClr val="000000"/>
                </a:solidFill>
              </a:rPr>
              <a:t>THEN</a:t>
            </a:r>
          </a:p>
        </p:txBody>
      </p:sp>
      <p:graphicFrame>
        <p:nvGraphicFramePr>
          <p:cNvPr id="9" name="Table 8">
            <a:extLst>
              <a:ext uri="{FF2B5EF4-FFF2-40B4-BE49-F238E27FC236}">
                <a16:creationId xmlns:a16="http://schemas.microsoft.com/office/drawing/2014/main" xmlns="" id="{39B1B378-938D-4925-9B8C-C023B0E62FF1}"/>
              </a:ext>
            </a:extLst>
          </p:cNvPr>
          <p:cNvGraphicFramePr>
            <a:graphicFrameLocks noGrp="1"/>
          </p:cNvGraphicFramePr>
          <p:nvPr>
            <p:extLst/>
          </p:nvPr>
        </p:nvGraphicFramePr>
        <p:xfrm>
          <a:off x="4230255" y="4473726"/>
          <a:ext cx="4061526" cy="1005840"/>
        </p:xfrm>
        <a:graphic>
          <a:graphicData uri="http://schemas.openxmlformats.org/drawingml/2006/table">
            <a:tbl>
              <a:tblPr firstRow="1" bandRow="1">
                <a:tableStyleId>{5C22544A-7EE6-4342-B048-85BDC9FD1C3A}</a:tableStyleId>
              </a:tblPr>
              <a:tblGrid>
                <a:gridCol w="4061526">
                  <a:extLst>
                    <a:ext uri="{9D8B030D-6E8A-4147-A177-3AD203B41FA5}">
                      <a16:colId xmlns:a16="http://schemas.microsoft.com/office/drawing/2014/main" xmlns="" val="2961527973"/>
                    </a:ext>
                  </a:extLst>
                </a:gridCol>
              </a:tblGrid>
              <a:tr h="370840">
                <a:tc>
                  <a:txBody>
                    <a:bodyPr/>
                    <a:lstStyle/>
                    <a:p>
                      <a:r>
                        <a:rPr lang="en-US" dirty="0"/>
                        <a:t>Title I schools not exiting must be identified as CSI schools</a:t>
                      </a:r>
                    </a:p>
                  </a:txBody>
                  <a:tcPr/>
                </a:tc>
                <a:extLst>
                  <a:ext uri="{0D108BD9-81ED-4DB2-BD59-A6C34878D82A}">
                    <a16:rowId xmlns:a16="http://schemas.microsoft.com/office/drawing/2014/main" xmlns="" val="1015706857"/>
                  </a:ext>
                </a:extLst>
              </a:tr>
              <a:tr h="370840">
                <a:tc>
                  <a:txBody>
                    <a:bodyPr/>
                    <a:lstStyle/>
                    <a:p>
                      <a:r>
                        <a:rPr lang="en-US" dirty="0"/>
                        <a:t>First applied in 2024–25 based on performance in 2021–22, 2022–23, 2023–24</a:t>
                      </a:r>
                    </a:p>
                  </a:txBody>
                  <a:tcPr/>
                </a:tc>
                <a:extLst>
                  <a:ext uri="{0D108BD9-81ED-4DB2-BD59-A6C34878D82A}">
                    <a16:rowId xmlns:a16="http://schemas.microsoft.com/office/drawing/2014/main" xmlns="" val="4239856412"/>
                  </a:ext>
                </a:extLst>
              </a:tr>
            </a:tbl>
          </a:graphicData>
        </a:graphic>
      </p:graphicFrame>
      <p:sp>
        <p:nvSpPr>
          <p:cNvPr id="11" name="TextBox 10">
            <a:extLst>
              <a:ext uri="{FF2B5EF4-FFF2-40B4-BE49-F238E27FC236}">
                <a16:creationId xmlns:a16="http://schemas.microsoft.com/office/drawing/2014/main" xmlns="" id="{59DE0587-8D56-4DBA-9729-2F50FB324C7D}"/>
              </a:ext>
            </a:extLst>
          </p:cNvPr>
          <p:cNvSpPr txBox="1"/>
          <p:nvPr/>
        </p:nvSpPr>
        <p:spPr>
          <a:xfrm>
            <a:off x="895778" y="4364291"/>
            <a:ext cx="2976508" cy="1938992"/>
          </a:xfrm>
          <a:prstGeom prst="rect">
            <a:avLst/>
          </a:prstGeom>
          <a:noFill/>
          <a:ln w="28575">
            <a:solidFill>
              <a:schemeClr val="accent1">
                <a:lumMod val="60000"/>
                <a:lumOff val="40000"/>
              </a:schemeClr>
            </a:solidFill>
          </a:ln>
        </p:spPr>
        <p:txBody>
          <a:bodyPr wrap="square" rtlCol="0">
            <a:spAutoFit/>
            <a:scene3d>
              <a:camera prst="orthographicFront"/>
              <a:lightRig rig="soft" dir="t">
                <a:rot lat="0" lon="0" rev="15600000"/>
              </a:lightRig>
            </a:scene3d>
            <a:sp3d prstMaterial="softEdge">
              <a:bevelT w="0" h="0"/>
            </a:sp3d>
          </a:bodyPr>
          <a:lstStyle/>
          <a:p>
            <a:pPr algn="ctr"/>
            <a:r>
              <a:rPr lang="en-US" sz="2400" b="1" i="1" dirty="0">
                <a:ln/>
                <a:solidFill>
                  <a:srgbClr val="418AB3"/>
                </a:solidFill>
              </a:rPr>
              <a:t>Support for improvement in all TSI schools is the responsibility of the LEA</a:t>
            </a:r>
          </a:p>
        </p:txBody>
      </p:sp>
    </p:spTree>
    <p:extLst>
      <p:ext uri="{BB962C8B-B14F-4D97-AF65-F5344CB8AC3E}">
        <p14:creationId xmlns:p14="http://schemas.microsoft.com/office/powerpoint/2010/main" val="14252568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D0A3CB76-EB1C-4B41-9559-AA503863CAB4}"/>
              </a:ext>
            </a:extLst>
          </p:cNvPr>
          <p:cNvPicPr>
            <a:picLocks noGrp="1" noChangeAspect="1"/>
          </p:cNvPicPr>
          <p:nvPr>
            <p:ph idx="1"/>
          </p:nvPr>
        </p:nvPicPr>
        <p:blipFill>
          <a:blip r:embed="rId2"/>
          <a:stretch>
            <a:fillRect/>
          </a:stretch>
        </p:blipFill>
        <p:spPr>
          <a:xfrm>
            <a:off x="1916482" y="1453929"/>
            <a:ext cx="5474918" cy="5070249"/>
          </a:xfrm>
          <a:prstGeom prst="rect">
            <a:avLst/>
          </a:prstGeom>
        </p:spPr>
      </p:pic>
      <p:sp>
        <p:nvSpPr>
          <p:cNvPr id="4" name="Slide Number Placeholder 3">
            <a:extLst>
              <a:ext uri="{FF2B5EF4-FFF2-40B4-BE49-F238E27FC236}">
                <a16:creationId xmlns="" xmlns:a16="http://schemas.microsoft.com/office/drawing/2014/main" id="{A0898195-86C2-48EF-89F0-094583048F80}"/>
              </a:ext>
            </a:extLst>
          </p:cNvPr>
          <p:cNvSpPr>
            <a:spLocks noGrp="1"/>
          </p:cNvSpPr>
          <p:nvPr>
            <p:ph type="sldNum" sz="quarter" idx="12"/>
          </p:nvPr>
        </p:nvSpPr>
        <p:spPr/>
        <p:txBody>
          <a:bodyPr/>
          <a:lstStyle/>
          <a:p>
            <a:fld id="{2702BDFD-3A59-424A-B241-19C853F51E70}" type="slidenum">
              <a:rPr lang="en-US" smtClean="0"/>
              <a:pPr/>
              <a:t>16</a:t>
            </a:fld>
            <a:endParaRPr lang="en-US"/>
          </a:p>
        </p:txBody>
      </p:sp>
    </p:spTree>
    <p:extLst>
      <p:ext uri="{BB962C8B-B14F-4D97-AF65-F5344CB8AC3E}">
        <p14:creationId xmlns:p14="http://schemas.microsoft.com/office/powerpoint/2010/main" val="253970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194650" y="304561"/>
            <a:ext cx="7593824" cy="1145613"/>
          </a:xfrm>
        </p:spPr>
        <p:txBody>
          <a:bodyPr>
            <a:noAutofit/>
          </a:bodyPr>
          <a:lstStyle/>
          <a:p>
            <a:pPr>
              <a:defRPr/>
            </a:pPr>
            <a:r>
              <a:rPr lang="en-US" sz="4400" b="1" dirty="0">
                <a:effectLst/>
                <a:latin typeface="Arial" panose="020B0604020202020204" pitchFamily="34" charset="0"/>
                <a:cs typeface="Arial" panose="020B0604020202020204" pitchFamily="34" charset="0"/>
              </a:rPr>
              <a:t>Agenda</a:t>
            </a:r>
          </a:p>
        </p:txBody>
      </p:sp>
      <p:sp>
        <p:nvSpPr>
          <p:cNvPr id="11267" name="Rectangle 4"/>
          <p:cNvSpPr>
            <a:spLocks noChangeArrowheads="1"/>
          </p:cNvSpPr>
          <p:nvPr/>
        </p:nvSpPr>
        <p:spPr bwMode="auto">
          <a:xfrm>
            <a:off x="2286000" y="28289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MS PGothic" pitchFamily="34" charset="-128"/>
              </a:defRPr>
            </a:lvl1pPr>
            <a:lvl2pPr eaLnBrk="0" hangingPunct="0">
              <a:spcBef>
                <a:spcPts val="325"/>
              </a:spcBef>
              <a:buClr>
                <a:schemeClr val="accent1"/>
              </a:buClr>
              <a:buFont typeface="Verdana" pitchFamily="34" charset="0"/>
              <a:buChar char="◦"/>
              <a:defRPr sz="2300">
                <a:solidFill>
                  <a:schemeClr val="tx1"/>
                </a:solidFill>
                <a:latin typeface="Lucida Sans Unicode" pitchFamily="34" charset="0"/>
                <a:ea typeface="MS PGothic" pitchFamily="34" charset="-128"/>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MS PGothic" pitchFamily="34" charset="-128"/>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MS PGothic" pitchFamily="34" charset="-128"/>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ea typeface="MS PGothic"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MS PGothic"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MS PGothic"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MS PGothic"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MS PGothic" pitchFamily="34" charset="-128"/>
              </a:defRPr>
            </a:lvl9pPr>
          </a:lstStyle>
          <a:p>
            <a:pPr lvl="1" defTabSz="914400" eaLnBrk="1" hangingPunct="1">
              <a:spcBef>
                <a:spcPct val="0"/>
              </a:spcBef>
              <a:buClrTx/>
              <a:buFontTx/>
              <a:buNone/>
              <a:defRPr/>
            </a:pPr>
            <a:endParaRPr lang="en-US" altLang="en-US" sz="2400">
              <a:solidFill>
                <a:srgbClr val="000000"/>
              </a:solidFill>
            </a:endParaRPr>
          </a:p>
        </p:txBody>
      </p:sp>
      <p:sp>
        <p:nvSpPr>
          <p:cNvPr id="11268" name="Rectangle 5"/>
          <p:cNvSpPr>
            <a:spLocks noChangeArrowheads="1"/>
          </p:cNvSpPr>
          <p:nvPr/>
        </p:nvSpPr>
        <p:spPr bwMode="auto">
          <a:xfrm>
            <a:off x="2438400" y="29813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MS PGothic" pitchFamily="34" charset="-128"/>
              </a:defRPr>
            </a:lvl1pPr>
            <a:lvl2pPr eaLnBrk="0" hangingPunct="0">
              <a:spcBef>
                <a:spcPts val="325"/>
              </a:spcBef>
              <a:buClr>
                <a:schemeClr val="accent1"/>
              </a:buClr>
              <a:buFont typeface="Verdana" pitchFamily="34" charset="0"/>
              <a:buChar char="◦"/>
              <a:defRPr sz="2300">
                <a:solidFill>
                  <a:schemeClr val="tx1"/>
                </a:solidFill>
                <a:latin typeface="Lucida Sans Unicode" pitchFamily="34" charset="0"/>
                <a:ea typeface="MS PGothic" pitchFamily="34" charset="-128"/>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MS PGothic" pitchFamily="34" charset="-128"/>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MS PGothic" pitchFamily="34" charset="-128"/>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ea typeface="MS PGothic"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MS PGothic"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MS PGothic"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MS PGothic"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MS PGothic" pitchFamily="34" charset="-128"/>
              </a:defRPr>
            </a:lvl9pPr>
          </a:lstStyle>
          <a:p>
            <a:pPr lvl="1" defTabSz="914400" eaLnBrk="1" hangingPunct="1">
              <a:spcBef>
                <a:spcPct val="0"/>
              </a:spcBef>
              <a:buClrTx/>
              <a:buFontTx/>
              <a:buNone/>
              <a:defRPr/>
            </a:pPr>
            <a:endParaRPr lang="en-US" altLang="en-US" sz="2400">
              <a:solidFill>
                <a:srgbClr val="000000"/>
              </a:solidFill>
            </a:endParaRPr>
          </a:p>
        </p:txBody>
      </p:sp>
      <p:sp>
        <p:nvSpPr>
          <p:cNvPr id="4" name="TextBox 3"/>
          <p:cNvSpPr txBox="1"/>
          <p:nvPr/>
        </p:nvSpPr>
        <p:spPr>
          <a:xfrm>
            <a:off x="480292" y="1358446"/>
            <a:ext cx="8271238" cy="4801314"/>
          </a:xfrm>
          <a:prstGeom prst="rect">
            <a:avLst/>
          </a:prstGeom>
          <a:noFill/>
        </p:spPr>
        <p:txBody>
          <a:bodyPr wrap="square" rtlCol="0">
            <a:spAutoFit/>
          </a:bodyPr>
          <a:lstStyle/>
          <a:p>
            <a:pPr marL="341313" indent="-341313">
              <a:spcBef>
                <a:spcPts val="1200"/>
              </a:spcBef>
              <a:buSzPct val="80000"/>
              <a:buFont typeface="Wingdings" panose="05000000000000000000" pitchFamily="2" charset="2"/>
              <a:buChar char="Ø"/>
              <a:defRPr/>
            </a:pPr>
            <a:r>
              <a:rPr lang="en-US" sz="2400" dirty="0" smtClean="0">
                <a:solidFill>
                  <a:srgbClr val="000000"/>
                </a:solidFill>
                <a:latin typeface="Arial" panose="020B0604020202020204" pitchFamily="34" charset="0"/>
                <a:cs typeface="Arial" panose="020B0604020202020204" pitchFamily="34" charset="0"/>
              </a:rPr>
              <a:t>State Plan – </a:t>
            </a:r>
            <a:r>
              <a:rPr lang="en-US" sz="2400" dirty="0">
                <a:solidFill>
                  <a:srgbClr val="000000"/>
                </a:solidFill>
                <a:latin typeface="Arial" panose="020B0604020202020204" pitchFamily="34" charset="0"/>
                <a:cs typeface="Arial" panose="020B0604020202020204" pitchFamily="34" charset="0"/>
              </a:rPr>
              <a:t>See </a:t>
            </a:r>
            <a:r>
              <a:rPr lang="en-US" sz="2400" dirty="0">
                <a:solidFill>
                  <a:srgbClr val="000000"/>
                </a:solidFill>
                <a:latin typeface="Arial" panose="020B0604020202020204" pitchFamily="34" charset="0"/>
                <a:cs typeface="Arial" panose="020B0604020202020204" pitchFamily="34" charset="0"/>
                <a:hlinkClick r:id="rId3"/>
              </a:rPr>
              <a:t>http://www.ncpublicschools.org/succeeds/</a:t>
            </a:r>
            <a:r>
              <a:rPr lang="en-US" sz="2400" dirty="0">
                <a:solidFill>
                  <a:srgbClr val="000000"/>
                </a:solidFill>
                <a:latin typeface="Arial" panose="020B0604020202020204" pitchFamily="34" charset="0"/>
                <a:cs typeface="Arial" panose="020B0604020202020204" pitchFamily="34" charset="0"/>
              </a:rPr>
              <a:t> </a:t>
            </a:r>
          </a:p>
          <a:p>
            <a:pPr marL="684213" lvl="1" indent="-342900">
              <a:spcBef>
                <a:spcPts val="1200"/>
              </a:spcBef>
              <a:buSzPct val="80000"/>
              <a:buFont typeface="Arial" panose="020B0604020202020204" pitchFamily="34" charset="0"/>
              <a:buChar char="–"/>
              <a:defRPr/>
            </a:pPr>
            <a:r>
              <a:rPr lang="en-US" sz="2200" dirty="0" smtClean="0">
                <a:solidFill>
                  <a:srgbClr val="000000"/>
                </a:solidFill>
                <a:latin typeface="Arial" panose="020B0604020202020204" pitchFamily="34" charset="0"/>
                <a:cs typeface="Arial" panose="020B0604020202020204" pitchFamily="34" charset="0"/>
              </a:rPr>
              <a:t>Timeline (Plan submitted September </a:t>
            </a:r>
            <a:r>
              <a:rPr lang="en-US" sz="2200" dirty="0" smtClean="0">
                <a:solidFill>
                  <a:srgbClr val="000000"/>
                </a:solidFill>
                <a:latin typeface="Arial" panose="020B0604020202020204" pitchFamily="34" charset="0"/>
                <a:cs typeface="Arial" panose="020B0604020202020204" pitchFamily="34" charset="0"/>
              </a:rPr>
              <a:t>18</a:t>
            </a:r>
            <a:r>
              <a:rPr lang="en-US" sz="2200" dirty="0" smtClean="0">
                <a:solidFill>
                  <a:srgbClr val="000000"/>
                </a:solidFill>
                <a:latin typeface="Arial" panose="020B0604020202020204" pitchFamily="34" charset="0"/>
                <a:cs typeface="Arial" panose="020B0604020202020204" pitchFamily="34" charset="0"/>
              </a:rPr>
              <a:t>, 2017, 120 days for USED approval – Peer Review Process)</a:t>
            </a:r>
            <a:endParaRPr lang="en-US" sz="2200" dirty="0">
              <a:solidFill>
                <a:srgbClr val="000000"/>
              </a:solidFill>
              <a:latin typeface="Arial" panose="020B0604020202020204" pitchFamily="34" charset="0"/>
              <a:cs typeface="Arial" panose="020B0604020202020204" pitchFamily="34" charset="0"/>
            </a:endParaRPr>
          </a:p>
          <a:p>
            <a:pPr marL="684213" lvl="1" indent="-342900">
              <a:spcBef>
                <a:spcPts val="1200"/>
              </a:spcBef>
              <a:buSzPct val="80000"/>
              <a:buFont typeface="Arial" panose="020B0604020202020204" pitchFamily="34" charset="0"/>
              <a:buChar char="–"/>
              <a:defRPr/>
            </a:pPr>
            <a:r>
              <a:rPr lang="en-US" sz="2200" dirty="0" smtClean="0">
                <a:solidFill>
                  <a:srgbClr val="000000"/>
                </a:solidFill>
                <a:latin typeface="Arial" panose="020B0604020202020204" pitchFamily="34" charset="0"/>
                <a:cs typeface="Arial" panose="020B0604020202020204" pitchFamily="34" charset="0"/>
              </a:rPr>
              <a:t>Theory </a:t>
            </a:r>
            <a:r>
              <a:rPr lang="en-US" sz="2200" dirty="0">
                <a:solidFill>
                  <a:srgbClr val="000000"/>
                </a:solidFill>
                <a:latin typeface="Arial" panose="020B0604020202020204" pitchFamily="34" charset="0"/>
                <a:cs typeface="Arial" panose="020B0604020202020204" pitchFamily="34" charset="0"/>
              </a:rPr>
              <a:t>of </a:t>
            </a:r>
            <a:r>
              <a:rPr lang="en-US" sz="2200" dirty="0" smtClean="0">
                <a:solidFill>
                  <a:srgbClr val="000000"/>
                </a:solidFill>
                <a:latin typeface="Arial" panose="020B0604020202020204" pitchFamily="34" charset="0"/>
                <a:cs typeface="Arial" panose="020B0604020202020204" pitchFamily="34" charset="0"/>
              </a:rPr>
              <a:t>Action</a:t>
            </a:r>
          </a:p>
          <a:p>
            <a:pPr marL="684213" lvl="1" indent="-342900">
              <a:spcBef>
                <a:spcPts val="1200"/>
              </a:spcBef>
              <a:buSzPct val="80000"/>
              <a:buFont typeface="Arial" panose="020B0604020202020204" pitchFamily="34" charset="0"/>
              <a:buChar char="–"/>
              <a:defRPr/>
            </a:pPr>
            <a:r>
              <a:rPr lang="en-US" sz="2200" dirty="0" smtClean="0">
                <a:solidFill>
                  <a:srgbClr val="000000"/>
                </a:solidFill>
                <a:latin typeface="Arial" panose="020B0604020202020204" pitchFamily="34" charset="0"/>
                <a:cs typeface="Arial" panose="020B0604020202020204" pitchFamily="34" charset="0"/>
              </a:rPr>
              <a:t>Accountability Model</a:t>
            </a:r>
          </a:p>
          <a:p>
            <a:pPr marL="684213" lvl="1" indent="-342900">
              <a:spcBef>
                <a:spcPts val="1200"/>
              </a:spcBef>
              <a:buSzPct val="80000"/>
              <a:buFont typeface="Arial" panose="020B0604020202020204" pitchFamily="34" charset="0"/>
              <a:buChar char="–"/>
              <a:defRPr/>
            </a:pPr>
            <a:r>
              <a:rPr lang="en-US" sz="2200" dirty="0" smtClean="0">
                <a:solidFill>
                  <a:srgbClr val="000000"/>
                </a:solidFill>
                <a:latin typeface="Arial" panose="020B0604020202020204" pitchFamily="34" charset="0"/>
                <a:cs typeface="Arial" panose="020B0604020202020204" pitchFamily="34" charset="0"/>
              </a:rPr>
              <a:t>Two Waivers will be Requested (seventh grade math exclusion and </a:t>
            </a:r>
            <a:r>
              <a:rPr lang="en-US" sz="2200" dirty="0">
                <a:solidFill>
                  <a:srgbClr val="000000"/>
                </a:solidFill>
                <a:latin typeface="Arial" panose="020B0604020202020204" pitchFamily="34" charset="0"/>
                <a:cs typeface="Arial" panose="020B0604020202020204" pitchFamily="34" charset="0"/>
              </a:rPr>
              <a:t>Targeted Support &amp; Improvement (TSI) </a:t>
            </a:r>
            <a:endParaRPr lang="en-US" sz="2200" dirty="0" smtClean="0">
              <a:solidFill>
                <a:srgbClr val="000000"/>
              </a:solidFill>
              <a:latin typeface="Arial" panose="020B0604020202020204" pitchFamily="34" charset="0"/>
              <a:cs typeface="Arial" panose="020B0604020202020204" pitchFamily="34" charset="0"/>
            </a:endParaRPr>
          </a:p>
          <a:p>
            <a:pPr marL="684213" lvl="1" indent="-342900">
              <a:spcBef>
                <a:spcPts val="1200"/>
              </a:spcBef>
              <a:buSzPct val="80000"/>
              <a:buFont typeface="Arial" panose="020B0604020202020204" pitchFamily="34" charset="0"/>
              <a:buChar char="–"/>
              <a:defRPr/>
            </a:pPr>
            <a:r>
              <a:rPr lang="en-US" sz="2200" dirty="0" smtClean="0">
                <a:solidFill>
                  <a:srgbClr val="000000"/>
                </a:solidFill>
                <a:latin typeface="Arial" panose="020B0604020202020204" pitchFamily="34" charset="0"/>
                <a:cs typeface="Arial" panose="020B0604020202020204" pitchFamily="34" charset="0"/>
              </a:rPr>
              <a:t>Long-term Goals (10 years)</a:t>
            </a:r>
            <a:endParaRPr lang="en-US" sz="2200" dirty="0">
              <a:solidFill>
                <a:srgbClr val="000000"/>
              </a:solidFill>
              <a:latin typeface="Arial" panose="020B0604020202020204" pitchFamily="34" charset="0"/>
              <a:cs typeface="Arial" panose="020B0604020202020204" pitchFamily="34" charset="0"/>
            </a:endParaRPr>
          </a:p>
          <a:p>
            <a:pPr marL="684213" lvl="1" indent="-342900">
              <a:spcBef>
                <a:spcPts val="1200"/>
              </a:spcBef>
              <a:buSzPct val="80000"/>
              <a:buFont typeface="Arial" panose="020B0604020202020204" pitchFamily="34" charset="0"/>
              <a:buChar char="–"/>
              <a:defRPr/>
            </a:pPr>
            <a:r>
              <a:rPr lang="en-US" sz="2200" dirty="0" smtClean="0">
                <a:solidFill>
                  <a:srgbClr val="000000"/>
                </a:solidFill>
                <a:latin typeface="Arial" panose="020B0604020202020204" pitchFamily="34" charset="0"/>
                <a:cs typeface="Arial" panose="020B0604020202020204" pitchFamily="34" charset="0"/>
              </a:rPr>
              <a:t>Schools </a:t>
            </a:r>
            <a:r>
              <a:rPr lang="en-US" sz="2200" dirty="0">
                <a:solidFill>
                  <a:srgbClr val="000000"/>
                </a:solidFill>
                <a:latin typeface="Arial" panose="020B0604020202020204" pitchFamily="34" charset="0"/>
                <a:cs typeface="Arial" panose="020B0604020202020204" pitchFamily="34" charset="0"/>
              </a:rPr>
              <a:t>Identified for Comprehensive Support &amp; Improvement (CSI) </a:t>
            </a:r>
            <a:r>
              <a:rPr lang="en-US" sz="2200" dirty="0" smtClean="0">
                <a:solidFill>
                  <a:srgbClr val="000000"/>
                </a:solidFill>
                <a:latin typeface="Arial" panose="020B0604020202020204" pitchFamily="34" charset="0"/>
                <a:cs typeface="Arial" panose="020B0604020202020204" pitchFamily="34" charset="0"/>
              </a:rPr>
              <a:t>&amp; TSI</a:t>
            </a:r>
            <a:endParaRPr lang="en-US" sz="2200" dirty="0">
              <a:solidFill>
                <a:srgbClr val="000000"/>
              </a:solidFill>
              <a:latin typeface="Arial" panose="020B0604020202020204" pitchFamily="34" charset="0"/>
              <a:cs typeface="Arial" panose="020B0604020202020204" pitchFamily="34" charset="0"/>
            </a:endParaRPr>
          </a:p>
        </p:txBody>
      </p:sp>
      <p:sp>
        <p:nvSpPr>
          <p:cNvPr id="11" name="Slide Number Placeholder 3"/>
          <p:cNvSpPr>
            <a:spLocks noGrp="1"/>
          </p:cNvSpPr>
          <p:nvPr>
            <p:ph type="sldNum" sz="quarter" idx="12"/>
          </p:nvPr>
        </p:nvSpPr>
        <p:spPr>
          <a:xfrm>
            <a:off x="7391400" y="6223829"/>
            <a:ext cx="1279663" cy="365125"/>
          </a:xfrm>
        </p:spPr>
        <p:txBody>
          <a:bodyPr/>
          <a:lstStyle/>
          <a:p>
            <a:pPr defTabSz="914400">
              <a:defRPr/>
            </a:pPr>
            <a:r>
              <a:rPr lang="en-US" dirty="0">
                <a:solidFill>
                  <a:srgbClr val="000000"/>
                </a:solidFill>
              </a:rPr>
              <a:t>2</a:t>
            </a:r>
          </a:p>
        </p:txBody>
      </p:sp>
    </p:spTree>
    <p:extLst>
      <p:ext uri="{BB962C8B-B14F-4D97-AF65-F5344CB8AC3E}">
        <p14:creationId xmlns:p14="http://schemas.microsoft.com/office/powerpoint/2010/main" val="3771182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159" y="292742"/>
            <a:ext cx="7406640" cy="1356360"/>
          </a:xfrm>
        </p:spPr>
        <p:txBody>
          <a:bodyPr/>
          <a:lstStyle/>
          <a:p>
            <a:r>
              <a:rPr lang="en-US" dirty="0"/>
              <a:t>   </a:t>
            </a:r>
            <a:r>
              <a:rPr lang="en-US" b="1" dirty="0">
                <a:latin typeface="Arial" panose="020B0604020202020204" pitchFamily="34" charset="0"/>
                <a:cs typeface="Arial" panose="020B0604020202020204" pitchFamily="34" charset="0"/>
              </a:rPr>
              <a:t>Theory of Action</a:t>
            </a:r>
          </a:p>
        </p:txBody>
      </p:sp>
      <p:sp>
        <p:nvSpPr>
          <p:cNvPr id="4" name="Slide Number Placeholder 3"/>
          <p:cNvSpPr>
            <a:spLocks noGrp="1"/>
          </p:cNvSpPr>
          <p:nvPr>
            <p:ph type="sldNum" sz="quarter" idx="12"/>
          </p:nvPr>
        </p:nvSpPr>
        <p:spPr/>
        <p:txBody>
          <a:bodyPr/>
          <a:lstStyle/>
          <a:p>
            <a:fld id="{2702BDFD-3A59-424A-B241-19C853F51E70}" type="slidenum">
              <a:rPr lang="en-US" smtClean="0">
                <a:solidFill>
                  <a:srgbClr val="000000"/>
                </a:solidFill>
              </a:rPr>
              <a:pPr/>
              <a:t>3</a:t>
            </a:fld>
            <a:endParaRPr lang="en-US" dirty="0">
              <a:solidFill>
                <a:srgbClr val="000000"/>
              </a:solidFill>
            </a:endParaRPr>
          </a:p>
        </p:txBody>
      </p:sp>
      <p:sp>
        <p:nvSpPr>
          <p:cNvPr id="3" name="Content Placeholder 2"/>
          <p:cNvSpPr>
            <a:spLocks noGrp="1"/>
          </p:cNvSpPr>
          <p:nvPr>
            <p:ph idx="1"/>
          </p:nvPr>
        </p:nvSpPr>
        <p:spPr>
          <a:xfrm>
            <a:off x="857251" y="1560465"/>
            <a:ext cx="7404653" cy="4766194"/>
          </a:xfrm>
        </p:spPr>
        <p:txBody>
          <a:bodyPr/>
          <a:lstStyle/>
          <a:p>
            <a:endParaRPr lang="en-US"/>
          </a:p>
        </p:txBody>
      </p:sp>
      <p:pic>
        <p:nvPicPr>
          <p:cNvPr id="6" name="Picture 5"/>
          <p:cNvPicPr>
            <a:picLocks noChangeAspect="1"/>
          </p:cNvPicPr>
          <p:nvPr/>
        </p:nvPicPr>
        <p:blipFill>
          <a:blip r:embed="rId2"/>
          <a:stretch>
            <a:fillRect/>
          </a:stretch>
        </p:blipFill>
        <p:spPr>
          <a:xfrm>
            <a:off x="1058678" y="1560465"/>
            <a:ext cx="6489241" cy="5028489"/>
          </a:xfrm>
          <a:prstGeom prst="rect">
            <a:avLst/>
          </a:prstGeom>
        </p:spPr>
      </p:pic>
    </p:spTree>
    <p:extLst>
      <p:ext uri="{BB962C8B-B14F-4D97-AF65-F5344CB8AC3E}">
        <p14:creationId xmlns:p14="http://schemas.microsoft.com/office/powerpoint/2010/main" val="2544155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069" y="544948"/>
            <a:ext cx="7564581" cy="566960"/>
          </a:xfrm>
        </p:spPr>
        <p:txBody>
          <a:bodyPr>
            <a:noAutofit/>
          </a:bodyPr>
          <a:lstStyle/>
          <a:p>
            <a:r>
              <a:rPr lang="en-US" sz="3600" b="1" dirty="0">
                <a:latin typeface="Arial" panose="020B0604020202020204" pitchFamily="34" charset="0"/>
                <a:cs typeface="Arial" panose="020B0604020202020204" pitchFamily="34" charset="0"/>
              </a:rPr>
              <a:t>What is Personalized Learning?</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What are some best practices?</a:t>
            </a:r>
          </a:p>
        </p:txBody>
      </p:sp>
      <p:sp>
        <p:nvSpPr>
          <p:cNvPr id="3" name="Slide Number Placeholder 2"/>
          <p:cNvSpPr>
            <a:spLocks noGrp="1"/>
          </p:cNvSpPr>
          <p:nvPr>
            <p:ph type="sldNum" sz="quarter" idx="12"/>
          </p:nvPr>
        </p:nvSpPr>
        <p:spPr>
          <a:xfrm>
            <a:off x="7477441" y="6214593"/>
            <a:ext cx="1279663" cy="365125"/>
          </a:xfrm>
        </p:spPr>
        <p:txBody>
          <a:bodyPr/>
          <a:lstStyle/>
          <a:p>
            <a:fld id="{2702BDFD-3A59-424A-B241-19C853F51E70}" type="slidenum">
              <a:rPr lang="en-US" sz="1200" smtClean="0">
                <a:solidFill>
                  <a:srgbClr val="000000"/>
                </a:solidFill>
                <a:latin typeface="Arial" panose="020B0604020202020204" pitchFamily="34" charset="0"/>
                <a:cs typeface="Arial" panose="020B0604020202020204" pitchFamily="34" charset="0"/>
              </a:rPr>
              <a:pPr/>
              <a:t>4</a:t>
            </a:fld>
            <a:endParaRPr lang="en-US" sz="1200" dirty="0">
              <a:solidFill>
                <a:srgbClr val="00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99013" y="1939692"/>
            <a:ext cx="8751021" cy="2868823"/>
          </a:xfrm>
          <a:prstGeom prst="rect">
            <a:avLst/>
          </a:prstGeom>
        </p:spPr>
      </p:pic>
      <p:pic>
        <p:nvPicPr>
          <p:cNvPr id="6" name="Picture 5"/>
          <p:cNvPicPr>
            <a:picLocks noChangeAspect="1"/>
          </p:cNvPicPr>
          <p:nvPr/>
        </p:nvPicPr>
        <p:blipFill>
          <a:blip r:embed="rId3"/>
          <a:stretch>
            <a:fillRect/>
          </a:stretch>
        </p:blipFill>
        <p:spPr>
          <a:xfrm>
            <a:off x="360296" y="5177991"/>
            <a:ext cx="8451195" cy="665251"/>
          </a:xfrm>
          <a:prstGeom prst="rect">
            <a:avLst/>
          </a:prstGeom>
        </p:spPr>
      </p:pic>
    </p:spTree>
    <p:extLst>
      <p:ext uri="{BB962C8B-B14F-4D97-AF65-F5344CB8AC3E}">
        <p14:creationId xmlns:p14="http://schemas.microsoft.com/office/powerpoint/2010/main" val="2042736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pic>
        <p:nvPicPr>
          <p:cNvPr id="4" name="Picture 3">
            <a:extLst>
              <a:ext uri="{FF2B5EF4-FFF2-40B4-BE49-F238E27FC236}">
                <a16:creationId xmlns="" xmlns:a16="http://schemas.microsoft.com/office/drawing/2014/main" id="{E9CBB534-DB52-43B9-8EBF-9657BC924675}"/>
              </a:ext>
            </a:extLst>
          </p:cNvPr>
          <p:cNvPicPr>
            <a:picLocks noChangeAspect="1"/>
          </p:cNvPicPr>
          <p:nvPr/>
        </p:nvPicPr>
        <p:blipFill>
          <a:blip r:embed="rId3"/>
          <a:stretch>
            <a:fillRect/>
          </a:stretch>
        </p:blipFill>
        <p:spPr>
          <a:xfrm>
            <a:off x="0" y="9283"/>
            <a:ext cx="9144000" cy="6877898"/>
          </a:xfrm>
          <a:prstGeom prst="rect">
            <a:avLst/>
          </a:prstGeom>
        </p:spPr>
      </p:pic>
      <p:sp>
        <p:nvSpPr>
          <p:cNvPr id="3" name="AutoShape 2" descr="data:image/jpeg;base64,/9j/4AAQSkZJRgABAQAAAQABAAD/2wBDABALDA4MChAODQ4SERATGCgaGBYWGDEjJR0oOjM9PDkzODdASFxOQERXRTc4UG1RV19iZ2hnPk1xeXBkeFxlZ2P/2wBDARESEhgVGC8aGi9jQjhCY2NjY2NjY2NjY2NjY2NjY2NjY2NjY2NjY2NjY2NjY2NjY2NjY2NjY2NjY2NjY2NjY2P/wAARCAPABQADASIAAhEBAxEB/8QAGwABAAIDAQEAAAAAAAAAAAAAAAQGAwUHAgH/xABTEAABAwMABAYNCQYFAwQCAgMAAQIDBAURBhIhMRMVQVFUkRQWIjVSU2Fxc5KTsdEXMlVygaGyweIHIzM0o+E2QoKi8CRkwkNidIMlJjdj8UbD/8QAGgEBAAMBAQEAAAAAAAAAAAAAAAECAwQFBv/EADERAQACAQMEAgIBBAEDBQEAAAABAhEDEhMUITFRBGFBUjIVIjOhBXGBsSNCkdHh8P/aAAwDAQACEQMRAD8AqQAO9y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h0b0bZe6eaV9S6Lg3o3CNznZ5yvF9/Z3/I1fpU9xnqTMVzC9IzPd47QIfpCT2afEdoEP0hJ7NPiXIHPyW9ttlVN7QIfpCT2afEdoEP0hJ7NPiXIDkt7NlVN7QIfpCT2afEpErODlezOdVypk7ScZqEVauVETKq9URPtNtK0znLO8RHh7oaGpuFQkFJE6R6825E51XkLbRaBZajq2sVF5WxN/NfgWDR20R2i3Mj1U4d6I6V3OvN5kNsUvqznstWkflWU0FtSJhX1Srz66fAjz6BUbkXgKudi/8AvRHe7BalnhR2qsrEdzayZPaKiplFynkKb7e1ttXNblofcaFiyRI2pjTfwfzuor6phcLsU7U5Uaiqq4RN6qcs0or6a4XiSSkiY2Nvc67Uxwi+Eptp3m3aWd6xHhqETJZLVoZXVsbZal6UsbtqI5MuX7CRoNZo6qV9wqG6zIXasbV3K7n+wv5GpqYnEFKZ7yq0Wglta397PUvd5HIie4+yaCWxydxNUsX6zVT3FmfIyNMyPa1PKuAyRknzHtd5lyZb7e2m2qi1ugc7Gq6jqmS/+17dVSr1tDU0E6w1cLonpyLy+bnOyFU07r6aKhbRujZLUSbWqqfw05/OaU1LTOFLUjGXPgAdDF9RFVURNqqXmk0Fp5KSJ9RUzNlc1Fc1uMIvNuK9opbluN7ia5uYov3j/Mm5OvB1Mw1bzE4hrSsT5VPtCoel1H+34FNvNvda7nNSKqqjF7ly8qcinXioaf23haWK4Rt7uJdST6q7l+xfeV09Sc902pGOyhAA6WIAABvdGrAy+LUa9Q6HgdXc3Oc5+Boi7fs533D/AOv/AMil5mK5hasZnuydoEP0hJ7NPiO0CH6Qk9mnxLkDm5Le2+yqmroBFjZcH58sSfEh1WgdXG1VpqqOXmRyaql+BPJZGyrjdbRVNBOsNVC6J6cipv8AKnORzrt3tdPdqN0E7UzvY/G1q86HKaymkoquWmmTEkTlapvS+5lau1aLVoZFcLbBVrWvYsrdbVRiLj7yX2gQ/SEns0+JvdF/8O0Xo/zU2phOpbPlrFYw43X0yUdfUUyO1khkczWVMZwuMkcn33v7X/8AyJPxKQDqjwwnyAAlAAANzo1Y+O6yRj3ujhiblzm78ruT/nMWftCoel1H+34E/Q+3pQ2ONzm4kn/eO+3d9xvTlvqTns3rSMd1Bv2h8Vutj6ulmllWNUVzXY+byrsKidpljZNE+KRqOY9qtci8qKcgudG6guE9K7/03qiZ5U5DTSvM9pVvXHhFABsyW2z6HRXK2Q1bqx8ayIq6qMRcbcc5N7QIfpCT2afE3OiP+G6TzL71Nyctr2ifLoisYcjvVqmtFe6ml7pu9j8fOTnNedZv1nhvFCsL0RJW7Yn+CvwOV1EElNO+CZiskYuq5F5DbTvuhleuJKaLh6mKJVwkj0bnmyuC69oEP0hJ7NPiU63d8aX0rPeh2Mpq2mMYWpWJ8qFdNC4qC2z1Ta171ibraqsRM/eVA6xpN/h6t9H+ZyctpWmY7ovERPYABqzAAAAAAAAAAAAAAAAAAAAAAAAAAAAAAAAAAAAAAAAAAAAAAAAAAAAAAAAAAAAAAAAAAAAAAAAAAAAAAAAAAAAAAAAAAAAAAAAAAAAAAAAAAAAAAAAAAAAAAAAAAAAAAAAAAAL7+zv+Rq/Sp7ihF9/Z3/I1fpU9xlq/xXp5W85/pxV1MF6a2GeSNvBIuGuVEOgEWpttDVycJU0kEz8Y1nsRVwc9LbZzLa0ZhyfjGt6XP7RRxjW9Ln9op1PiO1fR1L7JBxHavo6l9khtyx6Z7J9uWcY1vS5/aKe7Rh94o9faizszn6yF10vtdBS2CaWno4IpEc1EcyNEXehz+N7o5GvYuHNVFReZS9Zi0dlZjE93aiNcYpprfUR0ztWZzFRi5xhSPY7rFd7eyeNUR6JiRnguNicviW/mHHq631tFIvZcErFz85ybF+090N3r6B6OpqqRqJ/lVctX7Drrmo5MORFTmU1dbo5aa3Ky0bGuX/PH3C/d+ZtGrH5hnOnP4lULnpjNX2fsVIuCneuJHtXuVb5POVcuF10HlhjdLbplmRNvBv2O+xeUqL2uY9WParXNXCoqYVFNKbf/AGqWz+XS9CUamjkOryudnrN+UbQW8xxa1tncjVe7WiVdyrytLyc94xaW1ZzCgaaWy5S3R9S2KSamVqampt1dm1MefJV4pp6aTMUkkT0X/Kqop2ci1VtoqxFSppYpfK5iZ6y9dXEYmFZpmcqPaNNaqlRY69q1LMdy5NjkX8yvV9bNcKySpndl8i58ieRC81+g1DMiuopH07uRqrrN+/aUu7WmqtFTwNUzGdrXp81yeQ0pNJnspaLRHdBAJlqoX3K5QUjNnCOwq8ycq9RpM4UiF80Ht3Ylo7Ic3ElSut/p5P8AnlLIeIY2QxMijTVYxqNanMiGu0juHFtmnnauJFTUZ51OOf7pdPiE+nqIqmJJYXo9iqqZTyLhfcea6mZW0U1M/wCbKxWlV/Z/X69PPQvXaxeEb5l3/wDPKXEWjbOCJzDjFTA+lqZIJEw+NytVPKhiLZp9bkgro66NMNnTVf8AWTl6vcVM66zmMue0YkABZULt+znfcP8A6/8AyKSXb9nO+4f/AF/+Rnq/xlen8l2KJp9UTQ3GmSKaRiLFlUa5U5VL2UXT2lqJ7jTOhglkRIsKrGKuNq8xhp/ya38KxFc66F6Pjq52uTl11Oi6J3eW7WtXz4WaJ2o9yJjW5lOeQ2i4zyIyOhqFVf8A+tUTrU6LotZ5LRbVjnVOGkdrvRFyieQ01duFKZy3RznT2Fsd9bI1EzJC1V86Kqe5EOjHNdOals9/cxq5SGNrF8+9feU0v5L6nhddF/8ADtD6P81NqarRf/DtD6P81NqZ28ytHhyK+9/a/wD+RJ+JSAT7739r/wD5En4lIB2V8OafIACyA2Vgty3S7Q0+P3edaRf/AGpv+H2mtL9oBb+Copa57e6mXVZ9VN/3+4pe2IXrGZW1qI1EaiYRNiIeJJo45I43vRHSKqNReXCZMhz/AEovj2aSwLAuW0Lt3O7/ADfA5a13S2tOHQCkftAtuHQ3GNNi/u5cfcv5dRc6eZlTTxzxLlkjUc1fIqZI92om3C2T0q/+o3Z5F5PvFZ2yWjMOPg9SMdHI5j0w5q4VPKeTtczqeiP+G6TzL71NyabRH/DdJ5l96m5OK3mXVXwFY0xsPGFP2ZSszUxJ3SJve34oWGnqoqnhEidlYnqx6cyoZiImazkmImHHLfsuVN6ZnvQ7GUnSOwdjXanuNKz9y+dnCtT/ACuVybfMpdjTUtFsSpSMNXpN/h6u9H+Zyc6xpN/h6u9H+Zyc00fCup5AAbMgAAAAAAAAAAAAAAAAAAAAAAAAAAAAAAAAAAAAAAAAAAAAAAAAAAAAAAAAAAAAAAAAAAAAAAAAAAAAAAAAAAAAAAAAAAAAAAAAAAAAAAAAAAAAAAAAAAAAAAAAAAAAAAAAAAC+/s7/AJGr9KnuKEX39nf8jV+lT3GWr/FenlbzUXTSOgtVSkFUsmurdbuW5TBtylaX2O43G6tmpKdZI0jRM6yJtOekRM921pmI7Nn27WfwpvZjt2s/hT+zKf2qXroa+snxHapeuhr6yfE22U9qbrem60l0mt1zs8lLTLKsjnNVNZmE2LkpZuu1W9dDX1k+JqXQyNnWBWKsqO1dVNq55jSkViMQpbM+WWir6q3zcLSTOify4XYvnQtdv08c1EZcKbW55IlwvUvxJ9j0Sp4rY9tyibJPOmV5405ERec01z0IrYHOdQvbUR8jVXDk/JSk2pacStEWiMwtVJpPaKvCMrGscv8AlkRWr9+w2zJGSsR8b2vau5WrlDkUtpuMLsSUNQi+jVULRoPRXOnrHvljlipFYqK2RFTK8mEUpbTiIzErVvMziYXco2n9ujjkhr42o10i6kmOVeRS8lU/aDI1tpgjX5zpcp9iL8SmnP8AdC1/Dn6KqKiouFTcqFitmmVwokRlRiqjTw1w7rGimjzrnO2qqG4pI3cv/qLzeY3l70LhqXLPbXNgkXfGvzF83Mb2tXOJZVrbGYSqLTS1VCIk7pKZ/M9uU60N3TV9JVpmmqYpfquRTl9Vo7dqRyo+ikcnPGmsn3Hiitt1WqZ2LS1LJEXY7UVuPtKTp18xK0Xt+YdbIF7t0VztssErUVdVVY7la7kUmRI9IWJIuX6qay+U+yORsbnLuRFVTGO0tJ7w4sqK1VRdipsLt+z637J7g9v/APWxV61/Ip+o6qrdSJMulkw1POp1q10TLdboKRm6NuFXnXlXrOjVtiMMaR3Syt6XWm43fgIaRI+BZlztZ+Mu/wD8e8sgOeJxOW0xmMKLY9Grza7rDVYh1GriREk3tXfyF6AJtabd5IjDV6R27jOzzQtTMjU14/rJyfbuOUKmFwuxTtZy/S639gXyVWtxHN+8b9u/7zXRt+GepH5aMAHQxC7fs533D/6//IpJdv2c77h/9f8A5Ger/GV6fyXYArek2kk1kqooYqdkqSM1lVzlTG3ByxEzOIbzOFkBQnafVeO5ooEXyuVTXVul93q2q1JmwNXkhbj71yppGlZXkhdNIdIKe0Urka9r6pyYZGi5VPKvkOYSyPmlfLI5XPequcq8qqfHuc9yue5XOXeqrlVPJvSkVZWtudX0X/w7Q+j/ADU2pqtF/wDDtF6P81NqclvMt48ORX3v7X//ACJPxKQC03XRW61N1q54oWLHJM9zV103KqqhF7Trz4hnroddbVx5YTWctADf9p158Qz10NfdLPWWlY+zGI3hM6uHZ3ExaJ8K4mEejpn1lXFTRp3Ujkah1+kpo6Skip4kwyNqNRCjaA25Zq6WvencQpqM8rl+Ce8v5hq2zOG2nHbLxNrpC/gkRZNVdVF3Z5Dnkuht5mlfI/gFc9Vcq8Jy9R0YGdbzXwtNYny1OjVHWW+1Npa3V1o3LqK12e5NsARM5nKY7OcacW1KO7dkxtxHUprL5Hcv5L9pWjqOltu4wskuomZYf3jfLjenUcuOrTtmrC8Yl1PRH/DdJ5l96m5NNoj/AIbpPMvvU3JzW8y3jw5y68S2fS2slaqrC+ZUlZyKnxQ6FTzx1MLJoXo+N6Za5OU5TpF3+rvSqbbQ6/8AYFR2FVP/AOmlXuVXcx3wU2vTMZhnW2JxLobmo5FRyIqLyKfQDnatXpN/h6u9H+Zyc6xpN/h6u9H+Zyc6dHwx1PIADZkAAAAAAAAAAAAAAAAAAAAAAAAAAAAAAAAAAAAAAAAAAAAAAAAAAAAAAAAAAAAAAAAAAAAAAAAAAAAAAAAAAAAAAAAAAAAAAAAAAAAAAAAAAAAAAAAAAAAAAAAAAAAAAAAAAAX39nf8jV+lT3FCNzY9IqiyQyxwwxSJI7WVX52bPIU1ImYxC9ZxPd1MFA7fq7olP/u+I7fq7olP/u+Jz8Vmu+q/goHb9XdEp/8Ad8R2/V3RKf8A3fEcVjfVfzmNBX01t0omqKuFZGJK5EVN7Fzvxyk/t9ruiU/+74lWqJlqKiSZyIiyOVyonlNKUmM5UvaJ8Ow0lXT1sDZqWVssbtytUznG6StqaKTXpZ5Inf8AtXGSwUmnFxhRGzxxTpzqmqvWnwKzoz+Fo1I/LogKYz9oEap3duci+SXP5GKfT+RWqlPQNavPJJn7kRCvHb0nfVdpJGRRufI5GsamVcq4REOZaVXpt3uCcDnsaHuWZ/zc6kS5324XTuamdeD8W3Y3qNaa009veWdr57Q6do1ebdWUUVNT6sEkbccAq7fOnOb44o1ytcjmqqKm1FTkN3Q6V3WiRG8OkzE/yyprffvK20vzC1dT26gCkQ6fuRMT29FXnZJj7lQyP/aBHjuLc5V8suPyKcdvS2+q5lY0xvzKKkfQ07kWpmbh2P8AI1d/2qV24aZXOrarIdSmYvi/ndalee90j1e9yucq5VVXKqXppd8yra/4hZNBrf2Vd1qXpmOmTOf/AHLu/M6Mcxs2k89no+x4KWFyK5XOc7OVXrJ/b7XdEp/93xF6WtJW0RDfaY3eS2W1jKd6sqJ3Ya5N7UTevuT7Skdsd4+kJus8Xq7z3mqbPO1rNVuq1rc4Q1xpSkRHdS1sz2bTtjvH0hN1m+0Q0hq57otLXVDpWzN7hXcjk2/emfuKaZaad9LUxzxLh8bkcn2E2pExhEWmJdnK3pvbezLT2SxMy03dedvL8fsNJ2+13RKf/d8TzJp1WSRuY6jp1a5FRU7rd1mFdO0TlrN6zGFUB9VcuVUTCcx8OpgF2/ZzvuH/ANf/AJFJNvYr9PZOH4CGOThtXOvnZjPN5yl4ma4has4nLqpQP2h986X0P/ko7fa7olP/ALviaW+Xma9TxzTRMjVjdVEZnnzymWnpzE5lpe8TGIawAHQxAAB1fRf/AA7Q+j/NTanN7fpjV0FDDSx00LmxN1UV2cr95J7fa7olP/u+Jyzp2mW8XjC/goHb9XdEp/8Ad8R2/V3RKf8A3fEjisnfVfyk/tERVfQIibV1k9xG7fa7olP/ALvia646SzXGrpKiemh/6Z2sjUzh3n2+QtSlonKtrRMYX+w29LbaIKdE7pG6z/K5d5sSgdvtd0Sn/wB3xMVVpvXVFNLCkEMfCNVuu3OUzzbSOO0ynfEQwXfSa4SXOoWkrJI4EerWI1dmE2ZIfbHePpCbrNUDoisemW6W17Y7x9ITdZ0mzVyXG109Vna9vdfWTYpyE3dk0mqrNTPgijjlY52siPzsXyYKalMx2WpbE93UTk+kdvS23meBiYjVdeP6q8hue32u6JT/AO74mnvl8kvT4nzQRRvjRU1mZ2p5cldOtqz3Te0TC/aI/wCG6TzL71Nyc2tml9XbaCKkjp4XtjRURXZyu3POSu32u6JT/wC74lLadpnK0XjDSaRd/wCu9KprSRXVTq2tmqXtRrpXK5UTchHOmPDGfLoGhd/7LiS31T8zRp+7cq7XtTk86FsOLRSvhlbLE5WvYuWuTeiloZp5XtYiOpqdyomFVc7fvML6U5zDWt+3dbdJv8PVvo/zOTlluGmVXX0MtLJTQtbK3VVW5yn3laL6dZrHdW8xM9gAGr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q9pt9E+00bnUkDnLAxVVY0yq6qFL32r1rucoB2Li2h6HT+yb8D7xbQ9Dp/ZN+BnzfS3G44DsfFtD0On9k34Di2h6HT+yb8BzfRxuOA7HxbQ9Dp/ZN+A4toeh0/sm/Ac30cbjgOx8W0PQ6f2TfgOLaHodP7JvwHN9HG44DsfFtD0On9k34Di2h6HT+yb8BzfRxuOA7HxbQ9Dp/ZN+A4toeh0/sm/Ac30cbjgOx8W0PQ6f2TfgOLaHodP7JvwHN9HG44DsfFtD0On9k34Di2h6HT+yb8BzfRxuOA7HxbQ9Dp/ZN+A4toeh0/sm/Ac30cbjgOx8W0PQ6f2TfgOLaHodP7JvwHN9HG44DsfFtD0On9k34Di2h6HT+yb8BzfRxuOA7HxbQ9Dp/ZN+A4toeh0/sm/Ac30cbjgOx8W0PQ6f2TfgOLaHodP7JvwHN9HG44DsfFtD0On9k34Di2h6HT+yb8BzfRxuOA7HxbQ9Dp/ZN+A4toeh0/sm/Ac30cbjgOx8W0PQ6f2TfgOLaHodP7JvwHN9HG44DsfFtD0On9k34Di2h6HT+yb8BzfRxuOA7HxbQ9Dp/ZN+A4toeh0/sm/Ac30cbjgOx8W0PQ6f2TfgOLaHodP7JvwHN9HG44DsfFtD0On9k34Di2h6HT+yb8BzfRxuOA7HxbQ9Dp/ZN+A4toeh0/sm/Ac30cbjgOx8W0PQ6f2TfgOLaHodP7JvwHN9HG44DsfFtD0On9k34Di2h6HT+yb8BzfRxuOA7HxbQ9Dp/ZN+A4toeh0/sm/Ac30cbjgOx8W0PQ6f2TfgOLaHodP7JvwHN9HG44DsfFtD0On9k34Di2h6HT+yb8BzfRxuOA7HxbQ9Dp/ZN+A4toeh0/sm/Ac30cbjgOx8W0PQ6f2TfgOLaHodP7JvwHN9HG44DsfFtD0On9k34Di2h6HT+yb8BzfRxuOA7HxbQ9Dp/ZN+A4toeh0/sm/Ac30cbjgOx8W0PQ6f2TfgOLaHodP7JvwHN9HG44DsfFtD0On9k34Di2h6HT+yb8BzfRxuOA7HxbQ9Dp/ZN+A4toeh0/sm/Ac30cbjgOx8W0PQ6f2TfgOLaHodP7JvwHN9HG44DsfFtD0On9k34Di2h6HT+yb8BzfRxuOA7HxbQ9Dp/ZN+A4toeh0/sm/Ac30cbjgOx8W0PQ6f2TfgOLaHodP7JvwHN9HG44DsfFtD0On9k34Di2h6HT+yb8BzfRxuOA7HxbQ9Dp/ZN+A4toeh0/sm/Ac30cbjgOx8W0PQ6f2TfgOLaHodP7JvwHN9HG44DsfFtD0On9k34Di2h6HT+yb8BzfRxuOA7HxbQ9Dp/ZN+A4toeh0/sm/Ac30cbjgOx8W0PQ6f2TfgOLaHodP7JvwHN9HG44DsfFtD0On9k34Di2h6HT+yb8BzfRxuOA7HxbQ9Dp/ZN+A4toeh0/sm/Ac30cbjgOx8W0PQ6f2TfgOLaHodP7JvwHN9HG44DsfFtD0On9k34Di2h6HT+yb8BzfRxuOA7HxbQ9Dp/ZN+A4toeh0/sm/Ac30cbjgOx8W0PQ6f2TfgOLaHodP7JvwHN9HG44DsfFtD0On9k34Di2h6HT+yb8BzfRxuOA7HxbQ9Dp/ZN+A4toeh0/sm/Ac30cbjgOx8W0PQ6f2TfgOLaHodP7JvwHN9HG44DsfFtD0On9k34Di2h6HT+yb8BzfRxuOA7HxbQ9Dp/ZN+A4toeh0/sm/Ac30cbjgOx8W0PQ6f2TfgOLaHodP7JvwHN9HG44DsfFtD0On9k34Di2h6HT+yb8BzfRxuOA7HxbQ9Dp/ZN+A4toeh0/sm/Ac30cbjgOx8W0PQ6f2TfgOLaHodP7JvwHN9HG44DsfFtD0On9k34Di2h6HT+yb8BzfRxuOA7HxbQ9Dp/ZN+A4toeh0/sm/Ac30cbjgOx8W0PQ6f2TfgOLaHodP7JvwHN9HG44DsfFtD0On9k34Di2h6HT+yb8BzfRxuOA7HxbQ9Dp/ZN+A4toeh0/sm/Ac30cbjgOx8W0PQ6f2TfgOLaHodP7JvwHN9HG44DsfFtD0On9k34Di2h6HT+yb8BzfRxuOA7HxbQ9Dp/ZN+A4toeh0/sm/Ac30cbjgOx8W0PQ6f2TfgOLaHodP7JvwHN9HG44DsfFtD0On9k34Di2h6HT+yb8BzfRxuOA7HxbQ9Dp/ZN+A4toeh0/sm/Ac30cbjgOx8W0PQ6f2TfgOLaHodP7JvwHN9HG44DsfFtD0On9k34Di2h6HT+yb8BzfRxuOA7HxbQ9Dp/ZN+A4toeh0/sm/Ac30cbjgOxcW0PQ6f2TfgcrvbWsvVaxjUa1JnoiImETaXpqbpVtTaggA0UAAAAAAAAAAAAAA7BZ+89F6Bn4UOPnYLP3nofQM/ChhreIa6flMABztgAAAAAAAAAAAAAAAAAAAAAAAAAAAAAAAAAAAAAAAAAAAAAAAAAAAAAAAAAAAY3zxRrqvlY1eZzkQ9MkZImY3tcnO1cgegD4qoiKq7EQD6DF2VT+Pi9dD0+WOPHCSNZndrLjIHsHiOaOXPByMfjfquRTytVTouFniRfroBlB8RUciKi5RdyofQAAAAAAAAAAAAAAAAAAAAHlzmsarnORrU3qq4QD0DE2ogc5GtmjVV3IjkMoAAAAeHyxx44R7WZ3ay4Ec0cueDkY/G/VcigewAAAAAAAAD45yNTKrhEImcd5H0Hlj2vTLVyh6ETExmAABIAAAAAAAAAAAAAAAAAAAAAAAAAAAAAAAAAAAAAAAAAAAAAAAAAAAAAAAAAAAAeXuaxque5GtTeqrhAPQMTaiB7ka2aNyruRHIplAAAAAAAAAHI7939r/Tv951w5Hfu/tf6d/vNtHzLPU8NeADpYAAAAAAAAAAAAAAdgs/eeh9Az8KHHzsFn7z0PoGfhQw1vENdPymAA52wAAIF9kfFZKySJ7mPbE5WuauFRcc5y7jq6/SVZ7d3xOn6Q94K70Lvccno5m09ZBM9us2ORrlROVEUJSeObt9I1vtnfEl2q7XSS7UTJK+rcx07Ec10zlRU1k2LtLJ28Wr6Pm9VvxJ1m0loLtXpSwUb43q1XI5zW42eYDDpfpLLa3No6PHZDm6znqmdROTCc5Rn19zq3q91TVSuTaqo9y4+BudPKWWK+LO5q8HKxuq7k2JhUMGjulElkidAtOyaFztZduq5F84EWi0iu1C9ODrJXJ4Eq66fedF41kptHkuVdCkciR6yxovKu5Pt2Gnivmjd4qIn1cCQ1DXIqLK3GV86b/tNjpdTvrNG6hIE11TVfhu3KIufcEKHcNI7rcpV1qmSNirsiiVWp928isr7nRvRW1VVE7yvch4ttdLbK+Orha1z412I9MopcodNrdWx8DdKFzUXYuESRvxQJSNDb3c7q6SOra2SKJu2bGFzyJ5S1musjratEjbU6NYEXOGcirz8p9vlxba7VPVKqa7W4jTncu4IUbS6+VMl7kipamWKKD93iN6tRV5V2GbQq9VCXfsaqqZJWTtw3hHq7Dk2pjP2mgttHJdbrFTayq6Z/dO5cb1U8TxzWy5PZlWTU8mxfKi7Al2UES1VzLlboKuPdI1FVOZeVOslhAR7hVsoaCeqkXDYmK7z8yEgpX7QrlqxQ26N3zv3kiJzcifn1AVKS8XGSRz1rqlFcqrhJXIifedA0Luj7jaNSd6vnp3aiuVcq5ORV932FFobPNWWitr2oupT4RE8Ln6k95M0MuSW+9MZI7EVR+7dzIvIvX7wl1A+KqImVXCGOpnZS00k8q4ZG1XOXyIcqu97rbzVLrPfwauwyFu5ObZyqEOqsqIJHarJo3O5muRVMpx+os9zoYW1E9LNEzkfjd8C8aP11xorBPVXhq8DE3WiV6925OZfuAs7nI1MuVETnU8R1EMq4jmjeqcjXIpya43WvvdX+9e9+s7DIWbk8iIeKi1XO3IyWammhyvcuxy/YB2A+Oc1iZc5ETnVcFat1yuFt0akq7yzuo/4WsvdvzuRxRqy4XC+ViJI6SZ717iJu5PIiAdajqIJVxFNG9eZrkUynHqu2XG16ktRTywZXuX7tvnLhoXpHNWSLb61+vIiZikXeuN6KBcNZqb1TrPqLnccl0nVe2Ou2/wDqqdF0X/w5Q+jA2ms3wk6wqom9UOKTKvDSbf8AMvvLjpsv/wCDtH1f/FoF6RyLuVFPCVEKycGk0ev4Osmeo5DbZa5JJIKDhFknbqKkfzlTOfyMFRT1FHOsdRG+KVNuHJhQO0quN5zOt0svMVZPGyrRGteqNTg27s+Y2tDU1d70Hq6dEfPUxubGnK5yazV93uKS9jo3uY9MOauFReRQl2K1zuqLXRzSvR0kkLHuXnVWoqktVRN64ObaL2e4x3ihq30siU+dfhF3YVq4X7zZ6ZWq6Vt1j7DbNLDJGmWo7uWqmzzcwQuSTwq7VSViu5tZMmQ5LW6OXWgp1nqaVWxt3uRyOx58KbHQ+/VNLc4aOaV0lNM7URHLnUVdyp9oDT9f/wBgT0LfzN9+z1USyzqq4Th12r9VDQ6f/wCIE9C38zVUEVzr6d1DRMkkiR2u5jN2d23qCXWo54ZVVIpY3qm9GuRTxWxumoaiJm1z43NTzqhyCaGstdWjZWyU87dqcinQtH70672Cp4Zc1MDFa9fCTC4X/nMEKomh95RyLwUe/wAa02/7RUVsNtRd6cJ7mlKaq8Im3lLt+0j5lu88n/iEsX7OP5mt+o33kCp0RvElVK9sUeq56qn71Ocn/s4/ma36jfeVa5qvGdXt/wDWf+JQOlXCaotWiiujekdRDC1EXYuF2IVew6T3asvVLT1FUjopH4cnBtTKY8x70uo6ma326ojic6GKmThHpubuKpTwS1M7IYGK+R64a1N6gdq1m86dYRyLuVF+0o1hsFWtlutLW074nytasWt4SZVPvwVi1VjrbdqeoVVTgpE108m5Qh2HcfNZvhJ1ld02uCU1gVkbu6qlRiKng71/55SpaGUK1t+jc5Mx06cI78vvA6gaDTSonpbC6Smmkhk4Rqa0blavWhvyuaef4cd6VoFGptILrBURy9n1MiMdnUfK5Wu8ipk6jbK+K5UEVXAvcyJtTlavKinHY43yKqMarlRFcuOZN5tLTf6q1UVVTwLsmTuVz8x3On2BLbaXaR1L7mtNQVMkMUCq1zonq1XO5dqcw0LuVdVX5sdRW1E0fBuXVklc5OpVKskcj43zaqqxqojneVd3uUsGgf8AiNnongdMMUlTBEuJJo2LzOciFO000jnp6hbdQyLGrUzK9u/byIVWltNyuMbp4KaaZvK/n+IQ6+1yOTLVRU50U+nIbdda+y1eYnvYrVw+J+cL5FQ6JVaQQx6N8axJ85mGMXw12Y+xfcBt5JooUzLIxic7nIhp9LHtfovWOY5HIrW7UXKfOQ5rLLWXWsy9ZKieRdib1+wk1NJdrRSviqIpYYKhMORfmrtz17Al90ZX/wDYqH0qHWzkmjP+IqD0qFn020hlp5Ut1FIrH4zM9q4VM7moBb31MEbtV88bHcznoimRFRUyi5TyHKKHR26XOlWrgh12LnCueiK/nxkyWG91VmuDI5Hv7H1tWWJy7E5/MqBCwftH/g0X1ne5DB+zj+ZrvqM96mb9oqo6noFTaiucqdSGD9nH8zXfUZ71AvgAAAAAAABiqv5dxlPjmo5qtXcpnqVm1JrH5TE4nKPQ/wAN3nJJ4jjbG3DUwh7K6GnOnpxWfwm05nIADZUAAAAAYqpVbSzOaqoqMcqKnJsOSLerrlf/AMlWe3d8TrVZ/Jz+jd7ji7vnKEu1xKqxMVdqq1D2eIf4Mf1U9x7CAwuqqdj9R08TXeCr0RShaXaSzz1slFRTOjp4l1XuYuFe7l28xo4rLc6im7Jjo5nxKmdbG8Dr6KiplD4qom9cHKbHpBV2eqb3b30+cPiVeTycyll0+nZUWehmhdrRyP1mqnKitAuKORdyop47Ih4Tg+Gj1/B1kz1HILbLWtmfFQcIsszNRUZ85Uyi7Oow1VNUUc6x1Mb4pd+HphfOB2k8ve2Nus9yNanKq4QrGh94fNYp3Vb1etJnLlXarcZT8yk3W61d4rFfK9zkc7EcSbk5kRAOuRTRTJmKRkic7XIp612+EnWcuisd/trEroYJYtVNZVY5M48qZyaRXK5yuVdqrkDtprtIZJIbFWyQvcyRsSq1zVwqL5FJ0P8ABZ9VD05qParXNRyLvRUygHIOOrt9JVnt3fE+cdXX6SrPbu+J1OvpadLfUqkESKkTv8icynHl3hKfxzdvpKs9u74nVbZI51rpZJXqrliarnOXaq45T2+npI4nPfBEjWplV1E3HMr1e6u9VvBRK5KfW1YoWbE8mzlUIdQZUwSO1WTxvdzNeiqZTk1do7dLZTNq6iHVjTGXNciq3z43Fm0I0gmqpFt1Y9XvRutE929cb2r7+sC5azedOs+Oe1rdZzkRvOq7DkmkSr2wV+3/ANd3vMFTcKiqp4KZz3cFA3VaxF2ecDsSPaqIqOTC7UXJ91kVM5Q5ppflG2pN3/Rt96msoOMqmnlo6Fs0jHLryNjTf5wOtx1EMrlbHNG9yb0a5FVD097Y2q57kaib1VcIcXRZqSo2a8U0a+ZWqbKpmvN/RZnMmqI4kwuo3uW/ZzgdVimimTMUjHpztcins4xRVlRQVLZ6aR0cjVzsXf5FOw0k/ZNJDOiY4RiOx50AzFZ0o0oS0O7FpWtkqlTKqu5ifEsj3Ixjnu3NTKnGaypkra2WplXL5Xq5ft5AM9VeLlWvV09ZO/P+VHqiJ9ibBTXe5UT0dBWTsXmVyqnUuw6LZLVR2W0NnfG1ZUj4SWRW5XdlcGsuF+0XuUepVNc/mckSoqfaEtrotcqy6Wzh62FrFzhr02a/lwbo09nv1rr5Uo7e5yLGzKN1FaiNTCfmVPSzSaepq5KOildHTxrquc1cLIvLt5ghf3VVOx+o+eJruZXoimVFRUyhyCGy3OppuyYqOZ8S7dZE3+UkWO/1doqmIsj30+cSROXKY8nMoHVzw+aKP58jG+dyIau/MlrtHpn0Ej9dzEkjWNcK5N+OooSaK3yZvCLRvVV2929EX71A6m17XplrkcnOi5NNpj/het8zPxtObRVFdZ6xUjfJTzRrhzc460L1d7gl00Clq8YdIxusnM5Hoi/egFO0XX/9jofSodaVcbzkui/+I6H0qG104u9RLdJKCORzKeFERWouNZVTKqvWEugJU07n6jZ41dzI9MmU5TSaMXGtom1VLwMrXJnUbImsnnQuGhVFcaammfcHyoirqxwyL83G9QhZgAAAAA5Hfu/tf6d/vOuHI7939r/Tv95to+ZZ6nhrwAdLAAAAAAAAAAAAAADsFn7z0PoGfhQ4+dgs/eeh9Az8KGGt4hrp+UwAHO2AABrtIe8Fd6F3uOT0cKVFZBA5VRJJGtVU5Mrg6zfmOksdayNquc6FyIiJlV2HK+LLh0Ko9k74BK6/J/RdMqOpCfZtE6a0VyVUVRLI5Gq3VciY2nO+Lbh0Kp9m74Ei326vbcaZzqOoRElaqqsbtm1AOi36vtMDI6W66rmzrhGqmcJ4Xk85pZ9B7fVs4a3Vr2MdtTc9v2KR9KtF7jVVsldTP7KR3/pquHNTmTnQqyRXOgcqNZV07uVERzQPt5tctnr3Usz2PciI5HN5UUvWhlwzo0+SrfiOme5us7wURF/MpNJZ7rdaj93TzPVy91LJlE86qpd6nRd66NstlLUrG9q671/yyu8vkAj8U6PaTa01HIsE+9yR9yv2tX8jRX/RGW0UbqtlS2aFqoioqartq4NbVWS626X97STNVq7HsTKfYqGJzbnW6sb0q58bmrrOwBsdC6mWDSGBjFXVlyx6cipg2n7Qrhr1MFAxdkacI/zruTq95J0W0dmtivulwYqSMYqxwptdu3r5fIVavprpX101VLR1Kvlerl/dO+xNwCx3d9lq3VEUEcsjm6ia+dnOY7xcnXavdVvhZE9yIjkZnCqnKX+g0RtbKGBtVSJJPqJwjlcu13LymG9aJ29bVOtDSIyoa3WYqOVVXHJvAg/s8uOWT2567U/eM9y/kXY5NaornbblBVx0VTmN2VTgnbU5U3cx1djkexHJnCpnaED3tjY571RGtTKqvIhyC9XBbndaiq2o17u4ReRqbEOh6Yz1EdmdDSRSSSTrqLqNVcN5dxS9H9H6itu8MdXSzMp291Ir2K1FROT7dgS9W7SmW32vi9lHA+JUVHK5Vy7O/Joc7cpsOq9qdk6C313fErGl+jbKR0EtrpH6jkVr2RorsLzgberrnXTQKaoauZOCRJPOiprFP0Wkhi0hpH1CojNbGV3IuNhv9CUqYn1NtraWZtPO1VRXxqiZxtT7U9xqb7orW22dz6eN89Kq5a9iZVvkVAOlVU0FPTvlqnsZE35yv3Gk00zLovM6JUczLHZbtRUyn9jn2pc63Ug1aqdG7GsXWcieZC/aOWOpgsstLdJHOZOmEgVcpGnn5whUtCpIY9IoVnVE1muaxV8Jdx0qrqKami4Srkjjj1kTL12ZzsOZXnRmvtU7lbE+eDOWyxpnr5lISRXS4vZGraqoVNjUdrOx17gledP0c6wMcza1Jmq7HNhfzwV3QKWCK+Kkyoj3xq2NV5+YtNosM6aPvoLpM6XhU2MznguZEUpN20buNrnX90+WLOWyxoqp9vMoF90ukgj0dqknVvdt1WIu9XZ2YKFok17tJKPU5HKq+bCkRILncZGs1KqoemxqO1nY69xfNE9GltKLVVaotU9MI1NqMT4gUvSj/Edd6VS/6L1MKaMU0iyN1Yo1R65+bjeVjTWxVTbm+vp4XyQzYV2omdV2MbTSWy03C4TpT08UrWOXu3Kio1E51A18qo6V6puVyqXLTbvHaPqf+LSrutVe1yp2FULhcZ4J3wLdpjS1E9mtTIoJJHMb3SNYqqncpvAg/s7ai3eoVU2pAuPWQ9ftFROM6VcbViXb9pl0Bo6mnulQ6enliasOEV7FRF7pD1p/SVNRcKV0FPLKiRKiqxirjaEJX7Oe99X6VPcUm498an0rveXvQCnnpqCqbPDJEqyoqI9qpnZ5StaTWKsornPKyB8lPK9Xse1uUTPIvMEuhWNUWxW9U3djR/hQot/0sr6itlgo5nU9PG5WpwexzscqrvMeiUFwfe6PMdQtNE5VXKLqN7lfsI+kFhrLfcZnJBI+B71cyRqZTC8nkUDZzWrSWO0zTz17liWJXSRSSq5dXG3fylds/fii9Oz8SG6Ss0ku9ukptWRadkeXu4PCuROTPKvkQ11qttcy60bnUdQ1qTMVVWNcJtQDY6f/AOIE9C38zdfs7kh4uqYkVOGSXWcnLq4TH5ms05oqqovqPgpppG8E1MsYqpymogtF3gpezqeGoj1XK1dRHNe3Ym3nwEN7+0aWB09HG1UWdqOV2N6IuMZ+8w6CtdwN1d/l4DC+fb/cr8NBcbhU6rIJ5pXLtc5FXrVTo1nsqWexTQJ3c8jHOkVOVcbkCXLm/wARPOXb9pHzLd55P/EqbbZX66f9FUb/ABTvgXL9oNLUVLKDgIJJdVZM6jVXHzeYCJ+zj+ZrfqN95Vbn3zq/TP8AxKXD9n9JUU1RWLPBLEjmNxrsVM7fKVm422udcqpzaOoVqzPVFSNdu1QL1ef8EP8A/js/Io+i6omkdDlcfvPyU6LNQurtGko17h76dGpnkXHKcwqLbX0U6xzU00cjV2Lqr1ooHZDlumNt4vvcjmpiKo/eM+3enWWfQSOsbBVy1rZk13N1XS5yqIi85502SkuFlSogqIZJKd+zVeirhdip7uoCn3O7PuFHQQPz/wBLFqKvOudn3IheNBbf2JZuyHJ+8qXa3+lNifmv2nPKKmfW1sNNEmXyvRqfadkp4WU9PHDGmGRtRqeZAMhXNPP8Ou9K0sZX9NoZZ7A5kMb5H8I1dViZUIU7QpjZNIomPRHNdG9FRdypqqeNIbDLbbulPA10kdQv7jG9cr83zoTdDKGrg0hhkmpZo2Ix2XOYqJuOhyQRSyRySRtc+JcsVU2tXGNgSpN/tLbPoZDT7FlWdrpXJyuwprdA/wDEbPRPLTp1BNUWJrIInyO4Zq4Y1VXGFK7oTRVcGkDHzU00bODcms9iogGn0ja9ukNeknzuGcu3mVdn3YOkaMywS2CkWnVNVrEaqJyLymo0u0YkuT+zaFEWoRMPjVca6JzeUpPB3Kgc6NG1VO5djmprNyBstNpaeXSGVadUXVY1sipyuTf92DJUMlTQKmVc6nZar9mFMFm0Xr7pOiyRPgp85dJI3GfMi7zoVRZqaayLa2t1YUZqt50VNqL1gUTQSSGPSBOGVEV0bmxqvhbPyyW3TWWBmjs7ZlTWerUjTl1spu+zJQLhZbhbKhWTU8iaq9zIxFVq+VFM7bVeLjSS1czaiRkLU1eE1nK7aiYaigY9Gf8AEVB6VD1pS17dI65H7+Eynmxs+4z6O2+tiv8ARPkpJ2MbKiq50aoiFo0v0afc8VlE1FqWphzM410+IGktNNpPPbYX2+qxTYwxEkRMbdxHl0TvVRUPdIkT5nLrO/eJnbykGnqL1aFdDEtVTZXazVXGfMqG00dt18q7uyu1p4UzmSeXPdJzYXeBL04jkitNpjm/iMbqu86NTI/Zx/M131Ge9SZ+0CmnqYaNIIZJVa52dRqrjYnMYf2f0tRTVFas8EkSOazGu1UztXnAuwACAAAAAAPMjkYxXLuQ9GKq/l3Geraa0m0fhNYzOH2GVJW5RMGQjUP8J3nJJX495vpxa3lNoxOIAAbKgAAAADDWfyc/o3e44u75ynaapFWkmREyqsdjHmOQLbK/WX/oqj2TvgEw6/DLHwLP3jfmpy+Q9cIxdjXtzybTj3Flw6FU+yd8DZaO2+tjv1G+SknaxJEVVdGqIgGlkRzJ3tkRdZHKjkXnztOx0MsMtBBJAqcCsaauNyJgqOlmik01S+vtseur11pYk355VTnKmiXGBrqZEqo2u+dEmsiL50AyX+SCW+Vj6bHBOlVUVNy869Zur417dCrMj9+VX7Fzj7sGLR/RKqr52y10T4KVq5XXTDn+RE/M32ndJLJbKSKlge9GSYRsbVXCY2bgNL+z1qLfZVVNqQOVOtpI/aMidm0S42rG7b9p80Do6qnvMz56eWJqwKmXsVEzrNJH7QKSpqaqjWCCWVEY7KsYq42pzARtEYnT6PXqJnznswnqqVq2VLaK509RIzWbFIjlQu37P6aemp6xKiCSLWc3CPaqZ2LzkW66M2+4V03FdfBFO1ypJA5diL5OVAN7PpXZ2Ubpm1TZFVuyNEXWVebBy57teRzsYyuccxa4dDo6Jrqm710LYI01lbEu13kyuCrMZw1S1kbca78NTzqB2iH+Cz6qHs8xpqxtReREQ9BCPcO91T6J/uU4wu87PXorqCoa1FVViciInLsU5Gtsr8/yVR7J3wCXVr0jnWWsRnzlgdjqOS0PDdmw9jPRkyvRGOVcYXkOzuajmK1yZRUwqHNtIdE6uhqHzUUTp6Vy5RGJlzPIqfmEJtRadLamB8M8+vG9MOasiYVDzo7o1c6K8U1XI2PgWOXLmyIuzCoaXjK/SQ9ipPWObjV1ERc45s7y4aF226UNO51bI6OBydxTu2qi8/k8wSpekX+IK/07veXfQm108Fmiq1ja6efLlcqZVEzhE+4qF/t1bJfa58dJO5rpnKipGqou06BoxG+LR6jZIxzHtZta5MKm1QKn+0XZc6X0P/kpP/ZyidiVq4267dv2KRtPqSpqLlTOgp5ZUSHCqxirjul5idoBTT01JVpPDJEqyNwj2qmdnlCFY0xRE0kqsJjKov3IXXQhqJozTqiIiuc9V8vdKVPS2grJtIal8VLM9i4w5saqi7C4aHRSQaOU0c0bo3or8tcmFTulCXNbo1G3Sra1MIkz0RP9SnWLN3no/Qt9xzG522ufdKtzaOoVqzPVFSNcL3SnT7Q1zLTSNeitckTUVFTCpsAlSMSSNzF3ORUU4xV08lHWS08qYkierV+w7SVfSjRZLq5aujVrKrHdNXYknwUITbTcKe/WNYY5UbKsXByN/wAzFxjOOYqGkei8dkoWTtrFlc56N1FYjeTfvNPNb7jb5v3lPUQvb/mRqp1Kgjo7lcJURsFTUP3ZVFd94S3GgSKt6mRu/sZ+OtpXpU1ah6PRco9cp9p0DRHRme1TOrat6JM9isSJu3VRVRdq8+wg6V6JyvnfXW2NX6660kKb0XnTn8wFyo5oJ6OGWmVqwOYmpq7kQ5Pfnwy3usfT4WJZVwqblMaJcYGupkSqja750aayIvnQ3Oj+iVXXVDJq2J0FK1cqj0w5/kRPzA2lXfKmyaLWyGFESpmiyjnJnUb5ufahq7QzSK+Oklp7jM1rFw5zplRM8yIhvtNrJPXUtPPRRK91OitWNqbdXZuTyYKrZ669Wxz4KGKTMi7WLEq7QI19hrILrLHcJUlqURus9FznYmPuLJT/AP8AGdR9b/8A6IaC52y7urpH1dPPLM/DnOaxXJtTOMpzFkp6SoT9nU8CwSJMrtkequt/ETkArei/+I6H0qFr0q0WfcqxauhkZw7mprxOXGtjZlCu6N2+tiv9E+SknYxsmVc6NURDY6T2+/MvD7hGkj2JsjfTquWN5sJtQDQVFHdLNIjpY56Zc7HtVUT7FQuOhukdRcZXUNaqPlazXZLyuRORfLtKtV3O+V8HYdS6eViqmWrHtXH2Fm0J0fqKGR9fWMWJ7makcbt6Iu9V5twFxAAQAAAcjv3f2v8ATv8AedcOR37v7X+nf7zbR8yz1PDXgA6WAAAAAAAAAAAAAAHYLP3nofQM/Chx87BZ+89D6Bn4UMNbxDXT8pgAOdsAAAAAAAAAAAAAAAAAAAAAABBvFzitNvfVzIqoiojWpvcq7kAnAonb5WY4Xi1vA5xrZX3lts9xS62+OrSF8SPz3Lvy8gE4GPsiHheC4aPhPA1kz1FZ0q0krLLWxQ00cLmvj1lWRFVc58igWoGPh4eF4LhWcJ4Gsmeo9qqNRVVcIm9VA+gxxTwz54GVkmN+o5Fwe1VETKrhE5VA+gxxVEM2eBmjkxv1HIuCtaTaSVdoucNNTxwuY9iOVXoqrvxzgWkHxq5ai86FNuOm09HcqilbQsekUjmIuuuVwvmAuYKha9OIqqrZBV0ywa7tVHtdlEXylskljiZryyNY3ncuEA9g8xyMlYj43te1dytXKHxJo1ziRi42rhybAPYK3pTpI+0MgbRtilkmRXazlyiImObzk/R+quNXRukucEcMmt3KM5W4371A2oMTKmB8ixsmjc9N7Ucir1Ht8jGfPe1uedcAegeFljRURZGZVMp3SbU5z4tRC1ivWaNGpvcrkwgGQGNZoki4VZGJHv19ZMdZ6jkZI1Hxva9q7lauUUD0DE6oha/UdNGj/BVyZMjnNYmXORqc6rgD6DE+ohYxHvmja1Vwiq5ERTKi52oABj7Ih4XguGj4TwNZM9R7c5rGq5zkaib1VcIgH0GOKaKZquhlZIicrHIpkAArN/0vgtdQtLTx9kTt+ftw1q83nNdSadzvqWRVNvTD1RE4NV1tvkXeBdwY1lY3Gu9GKqZw5URT0j2q5Wo5NZEyqZ2oBirY5ZaOaOnc1kr2K1jnbkXBzWbQ+9RyKnY6SbfnNeiop0xlRDI/UZNG53MjkVTIqo1FVVRETeqgVTRLReW2TOrK5G8PjVjYi51edfOWw0mkV6dbrT2XQuhmdwiM2rrJtzzL5CTo/cJbnaIaudrGvfnKMTCbFwBsgYo6iCV6sjmje5N7WuRVQ9ve2Nque5rWpvVVwgHoHiOWOZutFI17edq5Q9gAAAAAAAAAAAAAAAAAAAAAAAAAAACpkHiZ/Bxq7mK2mKxMymHpEREwiYQ+mKnlWViqqYVFwZSNO1b1i1fBMTE9wAF0AAAAAAAAAAAAAAAAAAA8vRXMcjXarlTCLzHO67Qq7MnfJDJHU5VV1kdqu6lOjADly6K32VUa6ncv1pEx7yxaOaHOoaplZcHsfIzayJm1EXnVS3gAAAAAAAAAAAAAAAAAAAAAAAAAAAAAAAAAAAAAAAAAAAAAAAAAcjv3f2v9O/3nXDkd+7+1/p3+820fMs9Tw14AOlgAAAAAAAAAAAAAB2Cz956H0DPwocfOwWfvPQ+gZ+FDDW8Q10/KYADnbAAAAAAAAAAAAAAAAAAAAAAajSe18bWh0DZGxvY5HsVy4TKZTC9ZtzU6RWmW8W/seKpdAqO1v/a7yKBTGzaRaPUvAzQKtI3ZqvYj48KvOhPuGk75tFI3UcaU0rpOAckexGoiZ7nm5DG/RjSR8K0r61HU67Fasy6vUbmHRKFujrrbLLmVzuE4VE3P5MeTkCWmtuhiVtrp6zs57J5cP2JlET35I2ncXAVtFEsj5NSnRuu9cqu1dqkqPRbSFjW0ra5GUyOymJVwnlwTdIdF7hcpKVYqhkqxQpG+SVcK5c7wK9pHaZbHWU8qVT5ZZU4RXrsVHIu02GktbVXS70lqSVYonNjR3MrnIi5Xn3m60tsFXepaZ1K6NEiaqO11xvPl/wBFn3KOnnppGx1cUaMdnc7G7bzoBXb9Z36LzUtTQ1kms/KZXYqKnm5DLpBdKq71tFQJIsMUrI1cibEVzkRcr1kqPRG719TG671uYmbPnq92OZOY2ukeirbkkM1E9sM8LUYiLuc1N3mVAK7frI/Rh1LV0NZJrOcqZXYqL9nIYtJ6p1bV2ypemHS07HOTy52myj0SvFwqI+N63MMez+Ir3Y5k5ibpDovU19dTPouCZBBG1iNcuMIigWxnzG+ZDmUlwS16a1VWsSypHPJ3CLhVzlPzOnNTDUTmQqlJo3VxaWPucixLTule/GcrhUXGz7QhX6l1VpRf4pqeidE3LUVd+ERd6rg83CsZc9IpGXJ9QtLC5zWxwplURNm73qdNa1rUw1qInkQqV30WrEurrlZp2xSvXWc1VxheVUXmXmA1Wjc8lDpGkFGlStBOqtxKxU5Nir5UU1Fuoaq5XeajpH6iyq5HuVdiNzlc9SF4sNsvMFZJVXSu10c3V4JNqL5fJ9hG0b0crLXep6uodEsb2Oamq7K5VyL+QSrWllobapaROFWR8kKI5cYTLURuzqJl8jfo9aoKCinl1ateFkcuxdyJjZyG90u0fq71PTPpXRokbVRddcb1Jt+sDLzbooVekc8Kdw/em7ai+QCp3LRdLZY47nFVvWduq5yJsTbzKYLzcZrlozbpahdaVkr41cv+bCJt+8ndqd+qGMpKisb2KxdiLIrkTzIbO9aKyTWqiobcrEbTq5XLIuFcq71CGotVlq0tNRdqiZNRaSRrGLlV1dXCeY11kszrpbLhL2Q6NtM3XRiJlHOwq7er7y/tt0yaM8XZbw3Y6xZzszjBrNHtH6y2Wy4087o1fUswzVXKfNVNvWEqvo5Z5L7DUQPq5IoYE1msTamsvLj7CboPVpC64Q1MqspUgV78rsTbjKdZvtE7DV2bsrsl0a8Kiauoud2TXWvRCshZXx1MkbW1EKsarVzhdZFTPUBoKmmsz6SZ9E64ySM28I6NODVfLjahMZVzVGglQyZ6vSGoa1qqucJsXBPpdGr/AAW+ot7KmCOmlVXKm9XLzZxs3IZoNFa+PRypoFdFw0s7ZGrrbMIgQ0TLI6bRRbo+pcvBqqMixsRNbC/eSILzWUuhvBxSvRzqhY2vRdrW6qLhF+0ssNhq2aHutSuj7IXO3Pc7XZI9Bok9dHprdWvY2V0vCRvZt1VwiBLW2zQ1K6109ala9k8uH7soiZ68mHSyqkW7QWmaeZaWBrEeqbXPVUyq+VTPHotpCxraRtcjKZrspiVcJ5cGzvmi09a2mqaaqXs6FiNdI/ZwmNy7NygVlsqWu7w1FlbWcEmNdsrFTO3anlQ6c9V4Nyt342FWtto0iW4w1FwuKNji3tautrJzYxjbzlrCHNtDo4ajSWR1YiOkRHOaj+V2feT7/fLrQXBXTUMHBRyuSnlkiyuE5UXzEu+6HvqK1a61ythlcus5irhNbnReQgLolfbhIxLlWorG7lfIr1RPIgShaZVD6me21D8a8lK1y43ZypsG2ltus1VPfaxWOrdVcMy56Ki5x5V+4mX7RWqrZqLsR7FjpoWxqsi4VcKpsdKbHLeqGJkEjWywuyiO3LsAodwhoIYIam29nsdrfOnYiIvlRUNppLdqqos1qhdIqcNDwkq5+eucJnqJtTo1pBW2yClqKmDg4FRI4k8y7VXBNuGiktbYKKnR7G1dK3Vz/lci70A0d/0Z4mtEVRHVuk13NbKxdjVXC4VDzWXGel0Ot1LC5WJULIr1TYqoi7vvJcmiV8qqRsdTWNdwSokcTpFVEQ2ztFX1OjNPQTvYyqgc5zHptTau7zKEKlUQ01PBTTWpa5KtmFe50eE86YJ+k0lwrqa21U8UrqdYUV7URUTXz3WeZTYw2HSdWxUz7g2OCNU1XI/Kpj71NlebVe5qmKe33BE1I0YrHJq6y8qqm5chLV6HrZ3XXXpJKiGdY1RIJVyi+VFTf9peCoWLRmugvPGVyli10yurHjaq+ZMIW8IAAAAAAAAAAAAAAAAAAAAAAAAAAAMVQiuhciJlTKCt67qzWfymJxOUejarY11kxlSQAV0tPjpFI/BM5nIADRAAAAAAAAAAAAAAAAAAAAAAAAAAAAAAAAAAAAAAAAAAAAAAAAAAAAAAAAAAAAAAAAAAAAAAAAAcjv3f2v8ATv8AedcOR37v7X+nf7zbR8yz1PDXgA6WAAAAAAAAAAAAAAHYLP3nofQM/Chx87BZ+89D6Bn4UMNbxDXT8pgAOdsAAAAAAAAAAAAAAAAAAAAAAAAAAAAAAAAAAAAAAAAAAAAAAAAAAAAAAAAAAAAAAAAAAAAAAAAAAAAAAAAAAAAAAAAAAAAAAAAAAAAAAAAAAAAABjncrIXOTeZDHMxXxOam9TPVzsnb5wmPPd4pJHPjXWXKopnMNLG6ONUdvVcmYp8fdxRu8ptjPYABuqAAAAAAAAAAAAAAAAAAAAAAAAAAAAAAAAAAAAAAAAAAAAAAAAAAAAAAAAAAAAAAAAAAAAAAAAHI7939r/Tv951w5Hfu/tf6d/vNtHzLPU8NeADpYAAAAAAAAAAAAAAdgs/eeh9Az8KHHzsFn7z0PoGfhQw1vENdPymAA52wAAAAAAAAAABo7vf5aC6w2+noXVUsseu1Gvxz/A3hTb+yrk03oW0ErIqhaZdV70yifPz9wG+iu7nXiG3SU6xvkpknVVd81c41SJPpDUpeJ7fS2x9RwCtR72vRMIqb8GHDk08gSRUV/F/dKnKuspEp4q+TTS5rQzxxNasayo9udZuE2J95I2DdKYErrjTSwqxaJrnI7W+fhcfZyEddLlW3UdVHQOe+qldE2NH7cpjG3HLkrtVa5Ljfbs6JXJwdUjX48BdbP4UPMTZVsljbTuRsq1zkjc7cjtZMKv2gWyq0kfQpQJWULoXVb1a5qv2x4VEz5d58dpLIrLk6GgdKtDJqORH7025du8hpdMKWrm4npqmVslU5ZEV7Ewir3OMGPRaR81o0ikl+e6PLvPqvA39LpK6axVF1lonRRRJliK/PCbce/YZH6RNTRnjlIMpsRY9bl1tXeVmpnSP9n1ugV2EnmVHfVR7lX8jy2ojk0HusES5jhqU1M7O5V6Kn5gb9uli9jVayW+SKppmJI6Fzt7VxtRftJlDf2V1xhpoYe5fTJUPk1vmZ5PvNJo2x94ulyluDWskbClM6FvI1Uxn7iPo4iWyw3itc7WljzC1fNsROtQNp20S0tsW4VUKSQy1boYkbswxM7fLuU2CX+J9+4rjj1/3XCLIjtibM4x5sdZor7b0j0aslC7Zr1EbXL5XIuV+8h6O0E9DpDT9la3DSQSKqO3oiLqp7gN27S1UtVJWsoXPdUyuibGj9uU8uDO3SmF9mqa5sD0lpnI2WB64Vqqv/ADqKtTd4LF/853vPddhztJ3x/wAPXYiqm7Osv9wLVadIm3CSSGWlfTVDIklRjlzrNVNiop6pr8lRo4+78Bqo1rncHrcy43mkg7rSK2am9tsThMc2ps/I9Wz/APjaf0cn4lA3lju1TdWLJLb300SsR0b1eio/JgrNIJY7rJQ0dvlq3Qoiyua7Grk+aIxV7LTA6qnjkgdEzgWtbhWpjlIGkEdRY7q2+UbsxSubHUxry8ykDY1mkCx3hLdR0clVIzCyq1cJGi4+J5m0kSJLovYyrxeqIvdfPyuObYQtGntdpTe1d856tc3O/VyvxQ0d1ZVuqtInQSsbA17eGaqbXJlMYJFmrNJuBiokp6N9RU1UXCpEjsarcZXb9i9Rll0lgbZIbjFE6R07+DZDnC6+cYNDbe50htav3Lbe5z9Vf7kKhRUttqc7+HxquObkx+YFnZpN/wDi62pmpHRVFE5GywK/nVE3/abqjn7KpIZ9XV4ViOxzZQpF22y6VK35uIU+3KZLjZ+89H6FvuIEwAAAAAAAAAAAAAAAAAAAAAI9fU9hUFRVauvwMbn6ucZwmcEg19/7wXD/AOPJ+FQIkekKSTWqPsdU4wYr863zPiY4NKYH2uqr54ljZTyrEjUdlXryYK5a46xl00ddVSsfE6NVha1MK1uNykGVP/1yZV2xpcu76iRc4b9ULa6uuqbbJTthYkjEe7+Ii/ZsMsV9SStt1PwCp2bDwudb5uzd5TS3C41k8V/oql8TooYdaLg247lV2bfNgi2iOsZfrItXNHI11MqxIxMarcblAst6va22op6WClfVVNRnUjauNiGKv0gdRUtHmildW1XzaZF2pz5Ux6VWyaoijuNFJqVtEivZ/wC5u9UNRFX8ZaT2KskajUkp1THJrprIuPuAsEd6etxoqKWldFJUwrK5FdtYqchEbpVEtkdcX07kcsvAsiR2Vc7zkTSBlXJpbQNoJWRT9juw96ZRNq5K/DlLDbld81LiusvJyf3AuNDpHFPS1r6uB1NNRbZYlXK+TCnmz6RrcatlPPRvpVmj4WFXOzwjecrl1RzrjpIse1qRN1sc+W/3NhAqOvujXB7kosrjm1ALBYrol4oOyki4Lu1bq5zuNiVzQTvB/wDc/wB5YyAAAAAAAAAAAAAAAAAAAAAAAAAAMVSqpA7BS9tlZt6TEZnDLkEaiVeCXPOSSulqclIv7LRicAANUAAAAAAAAAAAAAAAAAAAAAAAAAAAAAAAAAAAAAAAAAAAAAAAAAAAAAAAAAAAAAAAAAAAAAAAAByO/d/a/wBO/wB51w5Hfu/tf6d/vNtHzLPU8NeADpYAAAAAAAAAAAAAAdgs/eeh9Az8KHHzsFn7z0PoGfhQw1vENdPymAA52wAAAAAAHhZWIuFe1F84HsHjhY/GN6xwsfjG9YwPZprvo3TXatZVy1FTDKxmoiwuRNmV8nlNtw0fjG9Y4aPxjesGGkrdFqWtmhmfV1kckMLYUdG9EVUTO1dm/aKjRalqLg+t7LrI5Hq1XJG9ERcIic3kN3wsfjG9Y4WPxjesnuYQaSz09JU188b5FdXLmRHKmE37tnlUgSaI0T7fBR9kVTWQSOkY5rmo7K/Yb3hY/GN6xwsfjG9YMNSzRymatArqipe6ier2K9yKrlVUXbs8h7pdH6SkjuDInyo2uzwiKqdznPzdnl5cmz4WPxjescLH4xvWDDUR6NUccVvi4SZzKB6vjRyp3Sque62HyfRijmSvass7G1zmuka1WoiK1cpjYbjhY/GN6xwsfjG9Y7mEGms9PS3SSvifIkksaMezKaq4REzu37DW1mjjm0KUdFI5YpqtJp1lcnzc5VEwnm6iwcNH4bescNH4besdzCLcbZDcUp0lc9qU8zZm6iomVTci7Nx8ltcMt1juDnycLHGsaNRU1cL9hL4aPxjescNH4xvWDDRv0Son2ynoeHqWxwPWRrkc3Wyv2GdNG6BtoktsfCMilXWe9FRXuXnVVQ2vCx+Mb1jhY/GN6x3MNZatH6O1Nk4FZZJJG6rpJHZdjmTYRKTRGjpYZomVdY6OWJYla56YRFxtRMb9hvuFj8Y3rHCx+Mb1juYayzWGGzuesNTUyo5qN1ZXoqNTyYRDFXaM0dfcFq55qlUVUc6FH9wqp5MG44WPxjescLH4xvWO5hqq7RyjrLhHW680EzcIvBOwj0Tci7BLo5SSpcEdLMnZ6osmFTucLnZs95teFj8Y3rHCx+Mb1gw1FbozR1lLSwrJNG+lZwbJWORHauMYXYZZrBRS2dls1XMhjwrHNXumrz55zZcLH4xvWOFj8Y3rHcw1EWjVJHaaigWWZyVK60sqqmu5covN5CTZ7PFZ4nxwzzzNeqL++ci6uObCITuGj8Y3rHDR+Mb1juYeweOFj8Y3rHCx+Mb1kYHsHjhY/GN6z62Rjlw17VXyKB6AAAA8cNF4xnrIB7B44aLxjPWQcNF4xnrIMSPYPHDReMZ6yDhovGM9ZBiR7B44aLxjPWQcNF4xnrIMSPYPHDReMZ6yDhovGM9ZBiR7MFZTMrKOamkVyMmYrHK3eiKmNhk4aLxjPWQcNF4xnrITiRrGWClZLb3pJNmgYrY8qndJ5dnuPlPo5Qw2+poncJLDUPV7tdUyi+TCIbThovGM9ZBw0XjGesgxI0lLonRU1PVwpPUvSqYkbnPciqjU3Y2EuOx00dVRVCSSq+ji4KNFVMKnl2bzYcNF4xnrIOGi8Yz1kGJGtvFihu7o3S1FRCrEVv7p6JrIvIuw8VmjdBVUFPSYkiSm/hSRuw5vPt8pteGi8Yz1kHDReMZ6yDEjXQ2Onhq6OpSWZ0lJFwTdZyLrJzrs3mJmjNC20SW1XSvic/hEc5U1mu50VENtw0XjGesg4aLxjPWQYka23WCjoKOop+7m7J/jPkXLnmO0aOUtpqHTxSTSv1dRnCuzqN5kNtw0XjGesg4aLxjPWQYkae06M01pquHp6mqdsVODe9Fbt8iIbs8cNF4xnrIOGi8Yz1kGJHsHjhovGM9ZBw0XjGeshGJHsHjhovGM9ZBw0XjGesgxI9g8cNF4xnrIOGi8Yz1kGJHsHjhovGM9ZBw0XjGesgxI9g8cNF4xnrIfWvY/5rkdjmXIwPQAAAAAAAAAAHiVnCMVu7J7PiqjUyq4RCtoiYmJ8Jhjgi4FmM5yZTyx7Xplq5Q9Eada1rEV8E5me4AC6AAAAAAAAAHxVREyq4Q88LH4xvWB7B44WPxjescLH4xvWMD2DxwsfjG9Y4WPxjesYHsHjhY/GN6xwsfjG9YwPYPHCx+Mb1jhY/GN6xgeweOFj8Y3rHCx+Mb1jA9g8cLH4xvWOFj8Y3rGB7B44WPxjescLH4xvWMD2DxwsfjG9Y4WPxjesYHsHjhY/GN6xwsfjG9YwPYPHCx+Mb1jhY/GN6xgeweOFj8Y3rHCx+Mb1jA9g8cLH4xvWOFj8Y3rGB7B44WPxjescLH4xvWMD2DxwsfjG9Y4WPxjesYHsHjhY/GN6xwsfjG9YwPYPHCx+Mb1jhY/GN6xgeweOFj8Y3rHCx+Mb1jA9g8cLH4xvWOFj8Y3rGB7B44WPxjescLH4xvWMD2DxwsfjG9Z6a5rvmuRfMoH0AAAAAAAA5Hfu/tf6d/vOuHI7939r/Tv95to+ZZ6nhrwAdLAAAAAAAAAAAAAADsFn7z0PoGfhQ4+dgs/eeh9Az8KGGt4hrp+UwAHO2AAAAAA5vce+VV6V/vU6Qc3uPfKq9K/3qb6HmWul5RgAdLcAAAA+oiqqIm1VA+AyTwSU8qxzMVj03ovIYx2AAAAD6iKq4RMr5APgPuq7b3K7N+zcfAAAAAAAAAAAAAAAAAAAAAAAbvRHvwvone9DSG70R78L6J3vQpf+Mq2/iuwAOJysc/8CT6q+45Idbn/AIEn1V9xyQ7Pi/llqfgAB1sQGSGGSolbFE1XveuEam9SbxDdOhS9REzWPKcS1wPrkVrla5MKi4VD4SgAJKUFStCtYkf7jW1dbPKJxCUYEmtoKigexlTHqOe3WRM5yhhiifNMyKNMve5GtTnVRmMZHgGWpp5aWd8MzdWRi4VOYxDsAJL6CqZNFC+FySSoisau9yLuMM0T4JXRStVr2rhzV5FGYkeATaa1V1VEktPSvkjXYjk3GOroKqi1eyoHRa+dXW5cEbq5wYlGBPis1xmh4WOjlVmMouN5Cc1zHqx7Va5FwqKmFQRMT4O7yCe2y3J8PCto5VZjOcbeogqitcqORUVNiooiYnwd3wEymtVdVxcLT0sj4/CRNhGkjfFIscjHMe3YrXJhUETE9ju8AAlAAAAAAAAAW/QH51d5o/8AyKgW/QH51d5o/wDyMtf/AByvT+S4AA810AAAAAAAABiqv5dxlPL2o9qtXcpnqVm1JrH5TE4nLBQ/wneckniONsbdVp7K6FJ09OKz+E2nM5AAbKgAAAAAAANffu8tV9Q58dBv3eWq+oc+OrR8N9LwAA2agAAAAAAAAAAAAACZFa66aNskdM9zHJlFTlI89PNTP1J43Ru34cmCMwjMMYAJSAGeCknqIpZYmazIky9c7v8AmAMAM81HPBBFPIzEcu1i53mAdgAAAGampJ6tytp4nSK1MqichkqLdWUsfCT072MzjKkZjwjMIoBL4rrkg4bsaTg8ZzjkEzEHZEABKQAAAAAAAAAAAAALboX/AC1T9dPcVItuhf8ALVP109xnq/xU1P4rIADjcwAAAAAHI7939r/Tv951w5Hfu/tf6d/vNtHzLPU8NeADpYAAAAAAAAAAAAAAdgs/eeh9Az8KHHzsFn7z0PoGfhQw1vENdPymAA52wAAAAAHN7j3yqvSv96nSDm9x75VXpX+9TfQ8y10vLe6MRudbqxYo43yo5NTXTZnBivjq9lKxtXBTMY56YWLfkwWW4UdNQ1NPVukRJl/yJyYMVe+1LAnYklQ6VHJ/EXZjlL4nctj+5m0sY1lyYjGo1OCTYiY5VIljpEq7nGj0/dx/vH+ZDa19dY7hMks7p9ZG6vcpgjUtzpLbS1PYKuWeR/cK5u5vl+8mJnbjHdMTOMMmkDYq2jguVOzVTKxvTG7C7CHYqZjp5Kyf+BSt118ruRCTDfey6aoprm7LJGdwrGJsUwV70o7VT0DHJryfvZsLy8iCMxG0jOMJ9jnlnhudSkTZp1VrmtVudu3Ye6xrqmyVE9wo2U0sapwSo3VVTWWq5MoaCtj13tmlRvBq1OVMnuoucdfaGw1b39lRLljsZRyeUiazuRicssVlpWx07auokZPUJlrWMyjc7skSG3Qx3GalrZZGcHuWNiuV3/ENnDe6Wamh7IqKqnkiajXNi3PwR6C607ZK1J5Z4+HxqTJ3T0RORRm3dObMNdZmxupXUkjpGVLtRuu3CoueU2VBbqCkvEUTKxzqqParVbsXZtTJErbxAsFElM+WWSnk1lWVNrjOy5WZtwbcMT8M7e3Gxq42qRO6YRO7DGrXrTXtWyarWy7W4znap4js1A2GkfU1j43VLU1W6udq/kYUuVOlNdWZdrVL9aPZyZVdp5q7hBKy2IxXf9M1EflObG4nFk4l7isaLc6mCWbVgpm6z5MbcLuPTrVQy2+pq6SqkkSFPmubjb5STT161V9qn0kSTwzRojo3qjVVERE5eUkViRUNkq2djJScLhGMV+s5y85G62YRmVetSIt0pUVMosrdi+ctdY25RzSLBS0awt2tV2/BUaCZkFdBNJnUY9HLjmRTd1NXY6md80klUjnrlUTKITeJym0d2O2tgp7bUXaaBssvCarGKmxF/wCKZqGsZf3SUlXTxo/UV0cjEwrVQhW6501OyejqY3SUUrlVOdvMvuM6XG122GXixkj6iRurrv8A8qETE/8AdEw+W+OG22l9xkhbNMsmpGjkyjfL7zJcOMK61cNNQwI3VSRJmqmUbv5yHa7lTspZKK4Mc+neusit3tUkzXO30tumpaHh5Vmbqq6RdjUJxOTE5am3JAtfAlTjgddNbO7BaLo2sbDKkVFS1FJq9xqptb5cfAqdK+KOpjfURrJEi5c1FxlCwU10tNv15qPslXubhIVXuUUm8Tnsm0TlAorXTrQJW19QsMTnarEamVUQ2qCquL4aaq1qZjNd8qpjCGWkuNFUW5KK5JI1GP1mPj5P+ZPNLcaGiuMnARSOo5Y+Dejl2r5UGbdzuTWmkno5qi21TpVgTL2vTC450MktlpYbbHWS1Ss148o1U3uxsRBJcLdQ0VRDbElfJUJqudJuahGutfDV0VDFErtaBio/KY27PgRG6SMpUVipo2U7ayokZPUJlrWNyjebKnilsGtU1cdRI7VpuSNuXPzuwhLivtLUU8PZM9TTyxJhyRbnkOkuFJ2ZUTTT1cbnr+7ka7KonMpGb90f3NdXw08FRqU0r5GYzlzdVUXmNloj34X0TvehGvtdDX1bHwI7VYxGq9yYVy85J0R78L6J3vQvbOzutP8AFdgAcbmY5/4En1V9xyQ63P8AwJPqr7jkh2fF/LHU/AADsZNno53+o/r/AJFiuk0bKuoVL/LC9FXEKZw1eYqVBVrQ1sVS1qPWN2UReU3EmksMr3SSWmlc9y5VV3qc+pSZtmGlZjGGSjp7fHo5xjWUqzy8Lhe7VNbbykqosVDPd7ekLFigqY1kdGjubG7rNHJdnPtLrekLWsWThNZF3bc4JPHLqyrt+u9KRKZNXhW5ds2bcfYRNb5yZhtbdT2i4XSekS2LGkCORFV7tuFxt8pGwiaFSoibEqcf7jZsvNNScLUT3OGpXUVGxwxaquXnUq3G0nFDrdwTdV0nCa+du/JWtbW/0mZiG/r6C39sNHBUqrYXQZw+RcK7K4TKrsI9bQpR3e3atA2nRZ2/vI5Fc1+1Mb9ykCo0gdUV8dTJSQvRkfBrG/aipnf5z5U350q0rYaWOCCmkSVsbVVcqnlJil+yMw300FsuF7raKSkdw+qruH11znCbkKUqYVUNtDfZIrvNcEgarpWq1WZ2Jk1KrlVU006zXyi0xK3XD/Edk9FH71NDf+/lZ6VTJPe5J6+jq1hai0rWtRudjsKQq6pWsrJalzUasjlcqJyEadJrPf0TMStNtcxuitOr691CnCu/eN5d+whxpFV6RUMD7g6vhTutZ/Iu3Z9yEShv6UtuZRyUUNQxjlcivXlUj191Spkgkp6WKkfCqqixcq7Ph95WNO2ZTujCdd77c4bzM1kz4mwvVrY03YRdmU5cm2qaSCp0ltkk8bWyTQ8JJHzuRMpn/nIapNKVejZKi3001Q1Nkqpt6jVVNzqqmvStfJiZqorVTZq45hGnafxg3Q2Nwv10ju0ytnfHwb1akf8AlwnkNLNK+eZ8srlc965cq8qm+7aFcqSyW6mfVIn8VU+/BoppXTzPlfhHPVXLhMIaacY/GFbLZQ19NW2+jpo7lJb6iFuqjU2Nevl5FIzLQ+S+Vjru9Zkhi4Zys2cInJ5iHTaQJFTxRT2+mnWJMMcqYVDE3SCsS6ur11Fc5NVY1TuVbzGWy0TOFsx+X2eW33GSnp6Oh7FlklRmsj1VMKuDaPhs8N0baFoHOVVRizq9dbWXlNRcLuyqjYynoYaXVdr6zPnZ85MTShy4lfQ07qxqYSdU2+fBaa2x2/8AJmEmhtFBBxslexZGUjk1XoqouNq/fsPVstlFXQ1Vxio9dqPRsNO6TVRNib1NLFd5mUtdC9qSOrFRXvVdqKfbZd5KCKSB0LKiml+fFJu84ml8T3Mw29xs9BDUUEz2pTRTP1Z4kk1kavkXmMekduipKbXgt7GR6+Gzxyq5Fb5UXlNbPdWSVkM0VDTxMh2JGjcovn5zJXXvsihdSU9JFTRPdrPRiquV/IRW8TBmO7UAA6GYW/QH51d5o/8AyKgW/QH51d5o/wDyMdf/AByvT+S4AA810AAAAAAAAB5e5GMVy7kPRiqv4DjPVtNaTaPwmIzOH2KVJW6yGQjUP8J3nJJX495vpxa3lNoxOAAGyoAAAAAAADX37vLVfUOfHQb93lqvqHPjq0fDfS8AANmoAAAAAAAAAAAAAuMUFVPYqBtHUpTvxtVVxnyEe6wtrK2322aZH1Df4siJjZjP5Glnukk1DTUyMRnY65a9F2qe6u8S1UtPPwbY6iFE/eN/zedDGKTnLLbOW7ls1K9J4Vo2wNY1eDmSXKqqc6ZIVpoI3UjH1FvY9Huwkj5tXWTyIRam9MqI5M0FOk0iYdLjP24PkV6VtHDBNSxTLB/Dc7Oz7BttgxbDYtsdI281LXo5aeGNJNTO1c8mfsU9UE1JParm6lplp1RiI5NbKKm3H5mtdf6jjNa1kbWqrEY5mcoqHt9/XseeCKjiijmbhUbyLyqRttPkmLJL6SF1LZkc1XJM5EeiuVUVOvZ9hKbQ2ua41VvbSK1zGa3Ca6+Td1ml44fwdCzgm/8ASKioufnHqK9SR3WauSFqulbqq3OxN3wJ22TtlKhpKOisra2op+yXyPVqIrlRG7+bzGO80tJFbaKopYFiWbKqiqqqZbPVIyjexbjFDl6rwUses1E50MekNfDUx08EM3DrEiq+TGEVVEZ3EZy1tBUPgqW4nkgjcqJI5irnVN/fVdW0NPJTVTX0eujFznOd2VVTR264OoJHqkUcrHphzXpvQzXC7urKdtNFTx08CLrajOVS1qzNolMxMzlkqbR2JwL4qqGpe6RrUjZyqv2lj4RnHC4rlWbg8dia3c5x1FIje6KRsjFw5io5F5lQ3PbEutw3YUHZWMcNy+fBW1LSi1Zlp5kc2Z7Xt1XI5UVOY8Hp73SPc965c5cqvlPJtDQAAAAAAAAAAAAAC26F/wAtU/XT3FSLboX/AC1T9dPcZ6v8VNT+KyAA43MAAAAAByO/d/a/07/edcOR37v7X+nf7zbR8yz1PDXgA6WAAAAAAAAAAAAAAHYLP3nofQM/Chx87BZ+89D6Bn4UMNbxDXT8pgAOdsAAAAABze498qr0r/ep0g5vce+VV6V/vU30PMtdLyjAA6W4AAABZNHKWknttS6rjjVNfV13JtblETfybytrbYyiZxGVbBb7TYoKSV/ZzWSPe5WxNcmUwnKaGioaaqkmWerbTox2Ebq5VSI1IlXfDXA3kNmjgvVPBPM2SCRuux2Nj/ITKWhpINJGxwyMka7X1o8fw8chE6kG+FXBva2xs7HqqmCqjkfE5XPjamxu3d9hq7cxslwp2PajmrIiKi7l2lotExmFotEowLhWU80VU9lNZKWWJPmvVGpnYay3U1L2HVXWrhRzGvXUhT5qKq7vvKxqZjKu9o0VUXKLhQrld85VXzlhoZKK9vfSSUUVPKrVWN8SY3c5ht1LTUlvnr6yFJlZJwbI13Ko3+4NzRg3tWr6u2ukSzMiXGs2aNMIjec1VBHFLXQsnXETnojlzjYWi2YytEo4LZcoEpuEa2zQy0yN7iSNO6TZvXG009vtCVNK6rqqhtNTouEcqZVVIi8TGUReGrBtUs3DXJKWlqY5mauusqbmp5TJUWOPsWWahrGVPA7ZGom1PMTvg3Q0wN1xC1LdHWPq2sY6PXw5MbcbETafKaxxughfV1baeSf+GzVznmyRvqboaYG2prHJJV1MM8qRspky9yJnKcmEIdwpoaWZGQVLZ2q3OsiYx5FJi0TOE5ieyKACyQAADd6I9+F9E73oaQ3eiPfhfRO96FL/AMZVt/GV2ABxOVjn/gSfVX3HJDrc/wDAk+qvuOSHZ8X8sdT8AAOxkGRIZViWVI3rGi4V+quEXmyYy1WakZW6KVEMlQynatRnhH7k2IUvfbGVojKspBKsKzJE9YkXCvRq4T7T3FR1U0ayRU00jE3uaxVTrLVU0UdDobVxR1UdSivauuzd85uzeSaerSuo6VlpuMVLJGxEWne1O6X39RlOtOMxC2xRtxk7Hm4HhuBk4Lw9VdXrJF3ZVR3OdK1ESdXZdjcvm8harS6nXRWmgq0/dVEjos8yqqqi9aF76m2sSiK5nCmRwTStc6OJ72sTLla1VRvnMZfYoKW3Wqvt0DteVlM6SZ/OqouDSWW3U09G189tqZlc5UWRr0a3HkRV2lY1onMmxXmtc5cNRVXmRDLT0k9Sj1gidJwaazsJuQttmoqe26U1FK1HOXg9aNyruRdqopj0ffRS1dyWmjkhp+Aw5HLleXKidbziE7VQPcUUkz0ZExz3L/lamVN9X0FulsHGNAyWJWPRjkeuc7cGDRHv/D9V3uL8mazaPwrt74a5bfWomVo6hE9E74GGKKSaRGRRukeu5rEypcrlNWRMqpGX+nVG6ypCiN1vq+fkIkcq2bRWCqomolRUvw+XGVTf8DONWZhbarU9NPTORs8MkSruR7Vb7z5DBLUP1IYnyO5mNVVLPb6uW+WivhuGJFgj4RkuERWrhfgeXVUll0ao30KI2WqVVfLjK+b/AJzE8k+Md0bY8q3NBNTv1J4nxO5ntVF+88MY6R6MY1XOXYiImVUnV95rLjTxw1T2vRi5R2qiKpL0VraWiuD3VTkj12arJFTOqpebWiuZjujETLVT0tRTY4eCSLO7XYrc9ZhLZfIbm+1uVK6Kuo9ZFV7UTWTm3chhqaKzWhIKeujmmmkYj3vYuEai8ydZWNXsmaqyDfUFBb22+e51jZXwJJqRRIu1fOplqbVQz01HcKJHtglmSOSJ67UyuNik8sZwjbKuAtF1tFtir4rdSK9KqaRu1VyjG42/bykt2jtC+SWkbS1EasZllS52xzvMRzVTslTAWe12akktKVD6eSsm11a9kciIrERV3Jy/3K7Uta2pkaxj2NRyojX/ADkTmXyl63i0zEImMMQALqhb9AfnV3mj/wDIqBb9AfnV3mj/APIx1/8AHK9P5LgADzXQAAAAAAAABUym0HiV/Bxq7mK2mKxMymHpGo1MImE8h9MVPKsrFVUwqLgykadq3rFq+CYmJxIAC6AAAAAAAAGvv3eWq+oc+OmVEEdTA+GVMsemFQ13a3bPEr6ym2nqRWMS0peKx3UQF77W7b4lfWUdrdt8SvrKac1WnJCiAvfa3bfEr6yjtbtviV9ZRzVOSFEBe+1u2+JX1lHa3bfEr6yjmqckKIC99rdt8SvrKO1u2+JX1lHNU5IUQF77W7b4lfWUdrdt8SvrKOapyQogL32t23xK+so7W7b4lfWUc1TkhRAXvtbtviV9ZR2t23xK+so5qnJCiAvfa3bfEr6yjtbtviV9ZRzVOSFEBe+1u2+JX1lHa3bfEr6yjmqckKIC99rdt8SvrKO1u2+JX1lHNU5IUQF77W7b4lfWUdrdt8SvrKOapyQogL32t23xK+so7W7b4lfWUc1TkhRAXvtbtviV9ZR2t23xK+so5qnJCiAvfa3bfEr6yjtbtviV9ZRzVOSFEBe+1u2+JX1lHa3bfEr6yjmqckKIC99rdt8SvrKO1u2+JX1lHNU5IUQF77W7b4lfWUdrdt8SvrKOapyQogL32t23xK+so7W7b4lfWUc1TkhRAXvtbtviV9ZR2t23xK+so5qnJCiFt0M/lqn66e4ndrds8SvrKTKG309vY5tMxWo5crtyUvqxaMQra8TGEoAGDEAAAAADkd+7+1/p3+864cjv3f2v9O/3m2j5lnqeGvAB0sAAAAAAAAAAAAAAOwWfvPQ+gZ+FDj52Cz956H0DPwoYa3iGun5TAAc7YAAAAADm9x75VXpX+9TpBze498qr0r/epvoeZa6XlGAB0twAADbUNbBDYa2me/EsjkVqY37jUgiYyiYy3Nru7uNIp66XuI41Yi43bDJb62mZQTRJU9izulV3C8HrZbzGiBWaRKNsLBW3SmfcLdMyV0jYETXcrcL58HtlXbqe/pWR1Lnsk1nPVW/NVdyFcA44Rthu6Kvp4qW6MfJh06O4PZvzk1lBI2GugkeuGseiqvkI4Jisd1ohZ6yottVUvm41qI9b/IxFwmwh264UcEdVb6nWfRyOXVeibU27F9ymkBGyMYV2fhYYKi1Whsk1HM+pqHNVrMphGke13ClWjmobjrcFK7XR7d7VNMBshO1Y1r6ChttRTw1c1U6Vmq1FTY3Z/c0NMsKVEa1COWLPdI3fgxAmK4IjC0UddbLe980NdUPjVqokDkyRKeuoq22LQ1r3U6tkV7HtTKcvxU0QK8cI2Q3dFWW+23F7YXyS0sseo9yptRedPIZWVVttVJUpRzvqJZ26qZbhGp5esr4J2Qna290roai00FPE/L4m92mNy4T+5sIrvBU0lOj6xaSSJqNenBI7WxyoVgDjjGDZDeU1fC641E7rhNE92EjkViKjk/8Achgv9XTVc8S06o9zWYkkRurrr5jVAmKRE5Ir3yAAssAAAbvRHvwvone9DSG70R78L6J3vQpf+Mq2/jK7AA4nKxz/AMCT6q+45Idbn/gSfVX3HJDs+L+WOp+AAHYyDYx3NrLFLbuCVXPl19fOxN2zH2GuBWaxPlMNpDdWx2Ca2rEqulejtfOxMKi7vsJsF+oEbE6otMbp4UTVfG7CLjdyfErwKzp1lO6Uu510lyrpKqVEar9zU3InIhJluqPsMNuSJUdHJr8Jrb9/J9pqwW2R2j0jMtnbrstHHXNlY6V9VErNbW3KqLt8u8kwXum4upqeronTPpv4atkVqL50NGCs6dZTulvu2JE0g4ySnXVVmosettxjG8+QXylpaisfT0SxxTxcGjEfuXbt3eU0QHFU3S2bLq1tgfbeCXWc/X187N+dxis1elsuDKp0ayI1FTVRcbyCCdkYmPaMysUt6tErnvdZkV7lVVXX5V5dxFtV8WkpnUdXTtqqRy51FXCtXyGnBHHXGE7pbyvvsT6J1HbqRtJC/wCeqLlXeQ82y+tpqJaKupW1VNnLUVcK00oHHXGDdLa3a6U1ZDHT0lDHTRMXOd7lMNquEdBM90tLHUse3Vc1/N5CACYpGMIzOct7W36nW3yUVuokpmSrl6q7Kr5jI3SGlnhi4xtzaieFuq1+tjPnK8CvFVO6W5t97jp456apo2S0cztbgkXGovkPtZfmzLSw01MkFJTyI9I0XKuVOdTSgnjrnJulsrhdnVV54xgasTkVqtRVzhURE/In1OkFHUMfK+3L2VI3VV3Crq5xvwV4Djr2+jdLeWu80dFFHwlArp4lykrJFarvOauuqnVtbLUvajXSO1sJuQjgmKRE5RmfAAC6At+gPzq7zR/+RUC36A/OrvNH/wCRjr/45Xp/JcAAea6AAAAAAAAAxVCK6FyImVMoKXrurNfaYnE5R6NqtjXKYypIAI0tONOkVj8FpzOQAGiAAAAAAAAGCuqUo6OSoc1XJGmcJymi7b4eiyeshtL93mqvqHPjfSpFo7taViY7rb24Q9Ek9ZB24Q9Ek9ZCpA14qtOOq29uEPRJPWQduEPRJPWQqQHFU46rb24Q9Ek9ZB24Q9Ek9ZCpAcVTjqtvbhD0ST1kHbhD0ST1kKkBxVOOq29uEPRJPWQduEPRJPWQqQHFU46rb24Q9Ek9ZB24Q9Ek9ZCpAcVTjqtvbhD0ST1kHbhD0ST1kKkBxVOOq29uEPRJPWQduEPRJPWQqQHFU46rb24Q9Ek9ZB24Q9Ek9ZCpAcVTjqtvbhD0ST1kHbhD0ST1kKkBxVOOq29uEPRJPWQduEPRJPWQqQHFU46rb24Q9Ek9ZB24Q9Ek9ZCpAcVTjqtvbhD0ST1kHbhD0ST1kKkBxVOOq29uEPRJPWQduEPRJPWQqQHFU46rb24Q9Ek9ZB24Q9Ek9ZCpAcVTjqtvbhD0ST1kHbhD0ST1kKkBxVOOq29uEPRJPWQduEPRJPWQqQHFU46rb24Q9Ek9ZB24Q9Ek9ZCpAcVTjqtvbhD0ST1kHbhD0ST1kKkBxVOOq29t8PRJPWQ2dourLpHI9kTo9RcYVc5Oflt0M/lqn66e4z1NOsVzCl6REZhZAAc7EAAAAADkd+7+1/p3+864cjv3f2v9O/3m2j5lnqeGvAB0sAAAAAAAAAAAAAAOwWfvPQ+gZ+FDj52Cz956H0DPwoYa3iGun5TAAc7YAAAAADm9x75VXpX+9TpBze498qr0r/epvoeZa6XlGAB0t290Zo6Wr7K7Lja5rGoqKq/N35U90VnZDd6inqY0kiSFz41Xcu1MKR7FVQU9NcGzSIxZIsMReVcKTrLe4ew3U9a5GyRsVI5F5U5jG27M4ZTnM4Q7bR0kNvluNdGsjEfqRx5+cv8Az3GGurLbU0i8DQrT1Gts1XZTBmt1XSz26W3VsixNV+vHJjKIv/PeYK2jt9LSrwdctRUKuxGN7nHlJjz3THnu8WKCKpusMUzEex2covmNvUaPxPurZIlRtCqK56ouxuN6f88pqLFPHT3WGWZ6MY3OVXzHqquk2rV0sT8wSzOflObPuUWi027E5z2Sb3QQNu8NPTcHAyRiLlVw1N+0wVllfT0q1MdRDURNXDljX5psZq23y32CWV7HxNh1UcqZRHeUVVdFxTWQy1kEsr1TUSJmrsz5tpETaMQiJnsxXWzU9NboJopokejEV3dfxF2bUM9fYm1U8HAPgp0dCmGrsV7tudhEr5aWrstIqVLWy08aNWJU2quxDLV11M+926ZszVjjjaj3ciLlckf3Hdop4X0874ZEw9jlavnN5HBQT6O1E8VNqzRIiK9y5XW2ZVDVXWRk1zqJI3I5jnqqKnKTaGqhj0eroHyIksjkVreVdxe2ZiJWnOIQLdGyW4U8cjdZjnoiovKWKsggp6p8UVgdMxuMSNVcLs8xXbbIyK4U8ki6rWvRVVeQsNbNFUVT5Yr8sLHYwxqLhNnnIvnKLZyg22ipH09TdKuNUp2OXUhRfLu+9EM1Ky23pJKeKk7EnRquYrXZRTDbqykZS1Nrq5F4B7l1JkTZv34+xFMtI632ThKhlYlXOrcRta3CJ5yJz/3ROWG20NLBQTV9wYr2xu1GxpyqYK2stlTRu4KhWnqMpqq12UwZ7dW0tRb5rfXyLGj367ZMZwpgrKK3U1K7g65Z6hVTVRjcJjykx57pjz3YbNTRVdyihnXDFzlM4z5DaXVlLBFPG+0PhVuUilauUXyqaWgSndVMSqkfHFyuZvQsUdbT0dHUNlufZrHsVI41btF85LeWporJLU0yVE08VNE5cMWRfnHiGzVE1dLTMfEqRbXyo7uUTzk5ZaO62ulglq0ppaZMKjkyjk/4h5t9RQ061tC6oVYJ0w2fV96DdbuZlErrNLS0/ZMc0dRAi4c+Nfmr5TLV2CakpnVD5o9RGI5OdVXkQzyT0lts9RRw1KVMs672phGoeNIK6KeakWCVJGxsRVRNyLkRNpkiZeI9HpnRtR9RDHUPbrNhcvdKhhorNNUtmfLIynjhdqvdIv8Am5jeyXSnqXx1MVXTwIje6bJFrPavkIFsrl4WoldXxRukky6OSNdR6c/kUjdbCM2aWrp1pah0KyMk1f8ANGuUUwmwvclJLcHOokRI8JnVTCK7lVDXmtZzDSPAbvRHvwvone9DSG70R78L6J3vQrf+Mot/FdgAcTleZG68bm5xrIqFP7R5Ont9l/cuQyhempanhExE+VN7R5Ont9l/cdo8nT2+y/uXLKDKF+fU9q7Kqb2jydPb7L+47R5Ont9l/cuWUGUHPqezZVTe0eTp7fZf3HaPJ09vsv7lyygyg59T2bKqb2jydPb7L+47R5Ont9l/cuWUGUHPqezZVTe0eTp7fZf3HaPJ09vsv7lyygyg59T2bKqb2jydPb7L+47R5Ont9l/cuWUGUHPqezZVTe0eTp7fZf3HaPJ09vsv7lyygyg59T2bKqb2jydPb7L+47R5Ont9l/cuWUGUHPqezZVTe0eTp7fZf3HaPJ09vsv7lyygyg59T2bKqb2jydPb7L+47R5Ont9l/cuWUGUHPqezZVTe0eTp7fZf3HaPJ09vsv7lyygyg59T2bKqb2jydPb7L+47R5Ont9l/cuWUGUHPqezZVTe0eTp7fZf3HaPJ09vsv7lyygyg59T2bKqb2jydPb7L+47R5Ont9l/cuWUGUHPqezZVTe0eTp7fZf3HaPJ09vsv7lyygyOfU9myqm9o8nT2+y/ubjR+xusyzq6oSXhdXc3GMZ8vlN1lOcEW1b2jEymKxHgABksAAAAAAAAGOdyshc5N5kMc7VfE5qb1M9XOydvlMee7xSSOkjVXLlUUzmCljdHGqO3qpnKfH3cUb/KbYz2AAbqgAAAAAAANffu8tV9Q58dBv3eWq+oc+OrR8N9LwAA2agAAAAAAAAAAAAAAAN3LYU4kjroHvc9Wo57F5uXAdYkisbq6d72zImsjOTGdmSbJcHW6itEqbY1Y5JG+Emw8LXPuFnus79iazUa3wU5EMN1mWbNLDa66eFJYqaRzF2oqJvJFrs0teyocuszgkwnc73cxvaCkSmbQrCyaZjkRyzJPhrc8mr+R4olct4u0EbsOc1Va3ONvOJ1J/BN5aijtKy0dcskcnZMCtRrE518hAqqKpo1alRC6PW3Z5Td0PZFLbLukj1SditRXIuVz5zFc5Hy6NUD5HK5+uvdLtXlLRacpiZy1luio5Z1bXTPij1disTKqud25TY3e00NDRsliqJXSSY1WPTCqnPjGSFaKWaqq07HfGksfdtR6/OVOQ3N7SR1pbLcoomViSYZqcrRaf7o7pmf7lZY1Xva1N6rgsSWChSZKN1ZIlYrNbGr3P/PtIlTcqGrYyFtvjpsvbmRqplEzt5Cy61V2a1rYYVodTHDa3dYxz5Ivaf8Aora0qJLGsUr43b2OVq48h5M1Y2NtZM2F2tGj1RrudMmE2jw1gAAAAAAAAAAAAAAAALboX/LVP109xUi26F/y1T9dPcZ6v8VNT+KyAA43MAAAAAByO/d/a/07/edcOR37v7X+nf7zbR8yz1PDXgA6WAAAAAAAAAAAAAAHYLP3nofQM/Chx87BZ+89D6Bn4UMNbxDXT8pgAOdsAAAAACnN7j3yqvSv96nSCiV1ouElfUPZSyK10jlRU5UybaMxEzlrpziWpBP4luXRJOocS3LoknUdO6vttmEAE/iW5dEk6hxLcuiSdQ3V9mYQAT+Jbl0STqHEty6JJ1DdX2ZhABP4luXRJOocS3LoknUN1fZmEAE/iW5dEk6hxLcuiSdQ3V9mYQAT+Jbl0STqHEty6JJ1DdX2ZhABP4luXRJOocS3LoknUN1fZuhABP4luXRJOocS3LoknUN1fZmEAE/iW5dEk6hxLcuiSdQ3V9mYQAT+Jbl0STqHEty6JJ1DdX2ZhABP4luXRJOocS3LoknUN1fZmEAE/iW5dEk6hxLcuiSdQ3V9mYQAT+Jbl0STqHEty6JJ1DdX2ZhABP4luXRJOocS3LoknUN1fZmEAE/iW5dEk6hxLcuiSdQ3V9mYQDd6I9+F9E73oQ+Jbl0STqNto1bqyluayT0742cGqZXn2FL2jbPdW0xhbAAcbmeJf4T/ADKUPsifx0nrKXyX+E/6qnPzfS/Ly/8AkJmJrhk7In8dJ6yjsifx0nrKYgbYh5u6fbL2RP46T1lHZE/jpPWUxAYg3T7ZeyJ/HSeso7In8dJ6ymIDEG6fbL2RP46T1lHZE/jpPWUxAYg3T7ZeyJ/HSeso7In8dJ6ymIDEG6fbL2RP46T1lHZE/jpPWUxnqOKSXPBsc/HgpkYhMWtL12RP46T1lHZE/jpPWU8Oa5jtV7VavMqYPgxCN1o/LJ2RP46T1lHZE/jpPWUxAYg3T7ZeyJ/HSeso7In8dJ6ymI+4XGcbOcYg3W9snZE/jpPWUdkTeOk9ZT4sMiQpKrHcGq4R2Nh4IxCd1oZOyJ/HSeso7In8dJ6ymIE4hG6fbL2RP46T1lHZE/jpPWUxAYg3T7ZeyJ/HSeso7In8dJ6ymIDEG6fbL2RP46T1lHZE/jpPWUxAYg3T7ZeyJ/HSeso7In8dJ6ymIDEG6fbL2RP46T1lN/otI+R1Trvc7GrjK55yuFg0T+dVf6PzKakf2un4lpnWhYwAcr3QAAAAAAAAAxVCqkDlQpe2ys29JiMzhlBGolVY1yvKSSulqclIv7LRicAANUAAAAAAAANffu81V9Q58dEvMb5bTUxxtVz3MwiJvUo/FVf0Sb1Tp0ZiIb6c9kMEziqv6JN6o4qr+iTeqbbo9tMwhgmcVV/RJvVHFVf0Sb1Ruj2ZhDBM4qr+iTeqOKq/ok3qjdHszCGCZxVX9Em9UcVV/RJvVG6PZmEMEziqv6JN6o4qr+iTeqN0ezMIYJnFVf0Sb1RxVX9Em9Ubo9mYQwTOKq/ok3qjiqv6JN6o3R7MwiK5VREVVVE3BHKiKiKqIvIS+Kq/ok3qjiqv6JN6ozBmEVJHo1Go9yNRc4zsCPcjtZHKjudF2kriqv6JN6o4qr+iTeqMwZhE1nbe6Xbv27xrKqImVwnIS+Kq/ok3qjiqv6JN6ozBmERFVFyi4XnQ+ve+Rcve5y86rklcVV/RJvVHFVf0Sb1RmDMIZ64R+pqa7tXmzsJXFVf0Sb1RxVX9Em9UZgzCGCZxVX9Em9UcVV/RJvVG6PZmEMEziqv6JN6o4qr+iTeqN0ezMIYJnFVf0Sb1RxVX9Em9Ubo9mYQwTOKq/ok3qjiqv6JN6o3R7MwhgmcVV/RJvVHFVf0Sb1Ruj2ZhDBM4qr+iTeqOKq/ok3qjdHszCGCZxVX9Em9UcVV/RJvVG6PZmEMtuhf8tU/XT3Fe4qr+iTeqWbROmnpqeoSeJ0aueiojkxnYZ6sxtU1Jja34AORzgAAAAAcjv3f2v9O/3nXDkd+7+1/p3+820fMs9Tw14AOlgAAAAAAAAAAAAAB2Cz956H0DPwocfOwWfvPQ+gZ+FDDW8Q10/KYADnbAAAAAAAaaa7TMmexGMw1yoZamrXTjNl6adr9qtyDR8cT+AwccT+Awx6zSa9NqN4DR8cT+AwccT+AwdZpHTajeA0fHE/gMHHE/gMHWaR02o3gNHxxP4DBxxP4DB1mkdNqN4DR8cT+AwccT+AwdZpHTajeA0fHE/gMHHE/gMHWaR02o3gNHxxP4DBxxP4DB1mkdNqN4DR8cT+AwccT+AwdZpHTajeA0fHE/gMHHE/gMHWaR02o3gNHxxP4DBxxP4DB1mkdNqN4DR8cT+AwccT+AwdZpHTajeA0fHE/gMHHE/gMHWaR02o3gNHxxP4DBxxP4DB1mkdNqN4DR8cT+AwccT+AwdZpHTajeA0fHE/gMHHE/gMHWaR02o3gNHxxP4DCTQXCWpqODe1qJq52Fq/K07TiEW+PesZlswAdLB4m/hP8Aqqc/OgTfwn/VU5+b6P5eV/yHmr4ADd5gAAAAAAAAAAPvKWOrlkt3YtDRKyJXoiukVEXKlcNoy6QTU7Iq+n4ZY0w16LhTO0ZdOheKxMZxLPcKaomqqNax8b2yORmYuXnU81NspOzGUdPI9ZnP7pV2o1uPeYZrox8tMkcHBw07tZrc5VTBJXu4zWsibqrrZRFIiLNLX0v+vdObQW2apdRRPlSduU113KqbzHDa2T0SqzW4eObg37dm/H5nrjalZK6pho9WpdnLldsRV3qYLZdXUUszntWRJUyqZ5Riy27R3REp8ljp0rI9Vzux9RyvXO5U8v8AzcKXsPiGoVzJOC4TukRdu9MY+4hR3h7LbNTORXOkVcOzuRd/59Z5obhDBRS0tRCskb1zsXH/ADcRi2O6Y1NKJ/t/MSnx9jdr0S1OvwSSLsbvXapr7xRRUc0fAK5Y5G6yIvIeZK9j7U2jSNUVr1dnOzeuz7z5cq5tbwOqxWcGzVXK7yYiYlnqXpamPziEEAGrjAAAAAAAAAAALDon86q/0fmV4sOifzqrzM/Mz1P4y6vh/wCaFjAByveAAAAAAAADxKzhI1bnGT2fFVETK7EK2iJiYnwQxwRcExW5zlcmU+Nc1yZauUPpGnWtaxFfCZmZnuAAugAAAAAAAABCvFTJR2uoqIcJJG3LcplCl9t118KL1DWmla8ZhWbRHl0EHPu2+6+FF6g7b7r4UXqF+muryQ6CDn3bfdfCi9Qdt918KL1B01zkh0EHPu2+6+FF6g7b7r4UXqDprnJDoIOfdt918KL1B233XwovUHTXOSHQQc+7b7r4UXqDtvuvhReoOmuckOgg59233XwovUHbfdfCi9QdNc5IdBBz7tvuvhReoO2+6+FF6g6a5yQ6CDn3bfdfCi9Qdt918KL1B01zkh0EHPu2+6+FF6g7b7r4UXqDprnJDoIOfdt918KL1B233XwovUHTXOSHQQc+7b7r4UXqDtvuvhReoOmuckOgg59233XwovUHbfdfCi9QdNc5IdBBz7tvuvhReoO2+6+FF6g6a5yQ6CDn3bfdfCi9Qdt918KL1B01zkh0EHPu2+6+FF6g7b7r4UXqDprnJDoIOfdt918KL1B233XwovUHTXOSHQQc+7b7r4UXqDtvuvhReoOmuckOgg59233XwovUHbfdfCi9QdNc5IdBBz7tvuvhReoO2+6+FF6g6a5yQ6CDn3bfdfCi9Qsmi11qbpTzvqlaqsciJqtxyFb6NqRmUxeJ7N6ADFcAAAAADkd+7+1/p3+864cjv3f2v9O/3m2j5lnqeGvAB0sAAAAAAAAAAAAAAOwWfvPQ+gZ+FDj52Cz956H0DPwoYa3iGun5TAAc7YAAAAAOQq9T/My/XX3lo5Cr1P8AMy/XX3nn/O/jDs+J/KWIAHmPQADNSQpPUsjcuEXeTWJtOIRM4jMsIJ1VHSxtc3gZY3p81VXY4xU9DLPHrorWtXcrl3mk6VottjuzjVrMZnsjAmw0ytdUMkY1zmN59xjp6KWePXRWtbnCK5d5HFbthPJX8owJDKKZ9Q6DCI9qZ2qep7fNBDwjtVU5cLuI4r4zhPJXOMooJcVumljR6arUduRy7zxDRyyueiaqIxcOcq7EHFft2OSnfujgzVFNJTPRsiJt3Km5TPbqeKdJllartREVERfOTXTtNtn5J1Iiu78IQJlQlOkS6lPKx3Irs4MjqempI2LUtdJI9M6qLjBbhnPlXljHhrwTamljWnbUUyrqKuFavIZHQUtI1iTtdLK5M4RcYHBbPfwc1fw1wM1SkSSJwCORqpucZrfTMn4R0iK5I0zqpvUpGnM22wtOpEV3Shgk1SU6InBRyRv5WuPbbZO6PWXVaqplGqu0nitnEd0ctcZnshgkU9FLUIrm4RqLjWcofRTRzsiciZf81c7FI474zhPJXOMo4JM1BNCrUciKr3aqIh6lt80UavVWu1fnI1dqE8V/SOSntEBKioJZY0eisTW+airhVIyphVTmK2pasRMrReLdol8ABVYJ9m/nf9KkAn2b+d/0qbfH/wAsMtb/ABy3wAPdeQ8Tfwn/AFVOfnQJv4T/AKqnPzfR/Lyv+Q81AbfVZbrOyRGI6aqTGXJnVaSY6CSusNMyFWI5rlVVcuOcvvcsfHme0ecZV/C8h9cxzFw9qtXmVMFgr6Z9JZqSF6t12zJlW/aeay3PrLwkUkyq1sSOc9UTOMrs2CLwtPxpjt+ezQH1WORqOVrkau5VTYpt4rdQVMc76eeVeCbnDkRPt8xJdFTSWWiSqldGzOzVTKqu0b0V+NafMq8ERVXCITLpRJQVfBNcrmqiORV3mzsSs7CkbTuibWK7/wBTlQmbYjKlNGbX2T2aAG4uNPWVdfBDPDHE96Y12bnc6mKqpLdAksbamRZ49nzdirzDcm2hMZ9f/DWuY9qIrmqiLuVU3nwslVT0s9Nbm1Mro9Zmq1GpvVcf8+0gpZk7PnifNqwwt1nPxyYyRF4/K1vjWiezUg2ktupZqOSooZnu4L5zXptxznri2jpo4uzqh7JJUyiMTY3zk74U4LtU1jnrhjVcvMiZPhYbXRLQ3qSJztdqwq5q86ZQr8n8R3nURbMovpTSsTL5gYLlOlcjIuw0g1dRM8Jnf9hr7c6WS71fZCM4RseF1E2chWLt7fFxMRn/AEroRFXcCwWZGUVGyWZiqtU/UTZubzlrWxDDS0uS2FfBJuNN2JWyw8iLlvm5CZo7DwlertTWRrV7pU2NXkJm3bKK6UzfY1SoqLhUwoN7e4pZIY2vZwk8KK6WRjcIiLuNZa++VP8AXQiLZjK19LbfYigtNZQUtbWdkK9GthVUnTdnG0hX10U81E5Mtjkai7E2oi+QiL5aX+LNYmctGDcS2mB1JLLAs7XRJlUlZq5TyGSpioksUDsuRcO1HI1Mq7bsXyZG+Fent3y0jmOaiK5qoi7lVN58LFUU9LPTW5tTK5iujRrUam9cIQoUbbbtJSyNbLE9UY7Kci7veIvkt8eazHfs1RYNE/nVX+n8zVXSkSjrnws+bvbnmU2uifzqr/R+ZF5zTK/xqzXXiJWMAHM9wAAAAAAAAMVV/LuMp5e1HtVq7lM9Ss2pNY/KYnE5YKH+G7zkk8RRtibqtPZXQpOnpxWfKbTmcgANlQAAAAAAAGt0j7w1no/zOZHTdI+8NZ6P8zmR3fG/jLHU8gAOpkAAAAAABb7m202x9NE61JM6WNHZa5UUzvfbMRhaIyqALDdrAiXqKktzVRJma+q5fmJy5XmI1dYH01G+qgqoaqOJcScGu1qiNSs4+zbLTg3dFo92ZDG6O4UqSyN1mw63dGKgsNTWT1Eb3sgZTKqSveuxFQclfZtlqQWirtUNForM/wD6ed6yorJ40RVVuU5esXOzuq7xTUkbKamV8Ov+6bhF8/lKxqxKdsquDe1WjM0FFNUMqoZlgzwjGLlW4/PyHmDRyV9FHUT1cFMs38Nki4V3MW5a+co2y0gNheLVJaZ44pZGvV7dbuU3E+zW2OtsNfIlPwtS1yJGqb02JuJm8RXcbZzhoAWGms7oLFcJq6kcyZmqsTnphU27cGKvo3yW+0sighbJOio1Y24c9dnzlK8kTODbLRgsSaKPdOlO24UyzomXxou1v2GW22qOey3CF3ANmjnRiTvRE1URUyueTlE6tTbKsA2V4s8lq4FyysmimTLHs3L/AMyStGLfT11ROs8fDLFHrMi1sa6lpvG3cYnOGjBur4lO1jGpapKGo1tu1dVyeQyM0Zk4Fiz1tPBNI3WbC92FVCOSMZk2y0ILNQWuKs0aXLqeKRKhUdO/CYanlNdXWGppbhDRsVszp0zG5u5SI1azODbLVA302jErYpeArKeeeJMvhYvdIRrbZJK2mdVS1EVLTtXV4SVcIqk8lcZybZaoG7ZZ30F7oY5+DngmkbquTa16ZQiX2NkV5qo4mNYxr1RGtTCITF4mcQYw14ALqgAAAAAXXQP+Tq/SJ7ilF10D/k6v0ie4w+R/Ben8lqAB5zoAAAAAA5Hfu/tf6d/vOuHI7939r/Tv95to+ZZ6nhrwAdLAAAAAAAAAAAAAADsFn7z0PoGfhQ4+dgs/eeh9Az8KGGt4hrp+UwAHO2AAAAADkKvU/wAzL9dfeWjkKvU/zMv11955/wA7+MOz4n8pYgAeY9AMtMjVnbrScGnhcxiBMTicomMxhuXP1KeRKmojmYqdyib8mBGsrKKFjZWsdHva5TWg6J+Rn8dmEaGPz3bCm1IVqmLK12WYR2d5lheyeiiY3gddmxUkX70NUCK6+3thNtHP5bWKdFuL3PezZGqazdichghkTi6parkyrsomSCCOef8Az/s4Y/8ADaTsZXcFKydkaNTCoq/NFHJH2LJT60avR2U19zjVgnqP7t2Dg7Yym3CRVbFGrol1U3Mzs8hktMiMSdFe1iq1MKvPtNcCsa0xqb8JnS/s2NjVpKsC69VHIibdVD3KkVxjjekrY5WphzXGrBPPmZzHaURo4iMT3hsaiWOnpG0sT0e7OXKm4yvVlW+OohnbHK1MKjjUgnnnPeOxw+p7thdJWvbExJEke1O6VDDQNRXOVKjgX47nykUFJ1c33zC0aeKbctrWSo2nYk0jJZkeipq8x8qYmVUvZDKhjWK3lXahqwXnX3ZzCsaOPEtlHqVNA2nSVrHsdnauEU9rLHHLSQ8Ij1jXunZNUBHyJiPBwd/Ke6pRt24R7ssR2M70TZgzzP4Js0jHU+q9NmM5dk1IEfImM9vJOhE4bWl1XQRtmfC+JE25XDmmsk1eEdqfNyuPMeQUvqb4iMeF6ae2ZnIADJoE+zfzv+lSAT7N/O/6VNvj/wCWrLW/xy3wAPdeQ8Tfwn/VU58dBm/hP8ynPzfR/Lyv+Q81bZJIq+0NhfI2OemRVbrLhHIR562OS0wUrUdwkbsquNnKQQabXFOtMx/2w2L7hE61U1Lh+vFJrKuNnL8SY25Oqby2WjRMLHqubKurnGTRAbIWj5Fo/wBf6WhFjpKOqe+nipUezCNR+srlNPUV0UtspaZqO14ly5VTYa9VVd6qvnBEUwtf5E27RGE671sddVNliRyIjUb3R9opqBsPBVcD1dnKSMXaQAW29sMuWd+9t6m8N4amWlY/Ug8Yu13IeKuptkzZZWwS8PIm5VwiLzmrBG2F5+Rac5bOpuMM3F+qj/8Apsa+UTbu3dRmW8RcYTSLG51PM1Guau/dg0wGyEdRfy2stfSQUctPQRvRZfnvfyIe1uFDVxxLXwyLLEmMs3OQ04GyE9RZuYb0zjR9VKxyR8HqNa3aqbUNO5cuVU3Kp8BMViPCl9W1/LeVNwtdXwa1EU6uY3VTGE/MwUVfRUdbLJGyXgXM1UTGVz1mqBGyGk/ItM5x3bGZ9pdGqRRTtflNq7fPymapvkqOayhzHC1qNRHNTJqANsK89o8dk+5VsddHA/VclQ1urIuNin22V0NPDPT1DXrHNjKs3oa8E7YxhHLbfv8Ay3dXd6aagfStbOqaqI17lTK+c1VFK2nq4pn5VrHIq4MIIisRGC+ta9otP4S6ytdLU1DoXObHMqZRdmSUl0hbPQyajnJTs1XIqJzYyhqgNsEa1omZbx91pUiqWNdUvWZq411RUb5EIqVtLJaG0szJOFj1tRW7srnHvNaBshafkXlsqi4RS9g6rX/9OiI/Kb924ytfT194fVvk4OFmHqj964RENQBtRGtOe6VcqtKytkmRMNXY3zIbfRP51V/o/MrxYNE/nVXmZ+ZW8Yrhr8a0214mVjABzPcAAAAAAAADy9yMYrl3IejFU/y7jPUtNaTaExGZw9RSNlbrNPZGof4TvOSSuhedTTi0+U2jE4AAbKgAAAAAAANbpH3hrPR/mcyOm6R94az0f5nMju+N/GWOp5AAdTIAAAAAC61ekzKWtomwTRy0vBokyN2qilKBnfTi/laLTC1sudNQ6UyVLqpKinnZq66LrLHnk8yYPlyqoae21DILhRycNs4KCBEVzfKqcpVQV4YzEp3LtBV2yOajlpqujgpmtTXjWNOEV3n3p5yPHcKCplu1DNUtijqZNaOZNy7vgVEEcEezes9ZJQUui8tBT1zKiVJEVcbM7U3JzE19zol0lpJ0qY+CbTq1z87EXmKWBwx7N6yW+upo6e+tfOxFn1uDRV+d87d1oSv+mu9solraasbJC3DOCYqpIm7Yv2eQqJMgulfTxJHDVzMYm5qOXCC2l+Y8kW9tvpo5q3GBibFbCiKmc4PNluMdHYK9rahIqlzkWNM7V2JuNDJI+WRXyPc967Vc5cqp4LRp/wBsVlG7vlYqa7uqLBcYq2r15naqRteu1du3B9luMUdNY3U7mzS0+deNq7eTYVw+tcrXI5qqiouUVOQcUJ3SvdFS0S3xa2KKsbM/LnpIzVbHs2qqqaV1ZT8S3aLhmpJLUazG52uTWQ1Ul2uEsSxSVkzmLsVFeu0hFK6U/mUzb03l2qoJrDa4Y5WukiR2u1F2t3byNY20jqh/ZNbJRyY/dSM2JnyqawGmzFcK575Wu8V9PHZkpH17bjULIjmvRvzUT/n3ny4R2q8ytuD7m2nyxEfE5MuRUTkKqCsaWPEp3N2tTTpom6lbM1ZeydZG8qt58E914pqaqs0ySNkbDTpHKjdqty3ClVBPFE+TcttOtrtNZPc47k2oVyO4OFqbcrzkWjmorpZGUFTVto5YZHOa5ydy5FVV/MrgI4vvublnqLhRxVVpooJ0lhpJEc+ddib+TyGnvcsc94qpYno9jnqqOTcpABaunFZyibZAAaKgAAAAAXXQP+Tq/SJ7ilF10D/lKv0ie4w+R/Ben8lqAB5zoAAAAAA5Hfu/tf6d/vOuHI7939r/AE7/AHm2j5lnqeGvAB0sAAAAAAAAAAAAAAOwWfvPQ+gZ+FDj52Cz956H0DPwoYa3iGun5TAAc7YAAAAAOQ0U1sqXzSOa1MOcqpt8pvQY6ujXVjFmmnqTpzmFf4qqvBb1jiqq8FvWWAGPRabbqrq/xVVeC3rHFVV4LessAHRaZ1V1f4qqvBb1jiqq8FvWWADotM6q6v8AFVV4LescVVXgt6ywAdFpnVXV/iqq8FvWOKqrwW9ZYAOi0zqrq/xVVeC3rHFVV4LessAHRaZ1V1f4qqvBb1jiqq8FvWWADotM6q6v8VVXgt6xxVVeC3rLAB0WmdVdX+KqrwW9Y4qqvBb1lgA6LTOqur/FVV4LescVVXgt6ywAdFpnVXV/iqq8FvWOKqrwW9ZYAOi0zqrq/wAVVXgt6xxVVeC3rLAB0WmdVdX+KqrwW9Y4qqvBb1lgA6LTOqur/FVV4LescVVXgt6ywAdFpnVXV/iqq8FvWOKqrwW9ZYAOi0zqrq/xVVeC3rJVtoZ6ep15GojdVU3m2BanxKUtFoVt8i9oxIADqc7y9NZjkTeqYKt2t1vhw+svwLWC1bTXwx1dCmrjcqna3W+HD6y/Adrdb4cPrL8C1gty2Y9FpKp2t1vhw+svwHa3W+HD6y/AtYHLY6LSVTtbrfDh9ZfgO1ut8OH1l+BawOWx0Wkqna3W+HD6y/Adrdb4cPrL8C1gctjotJVO1ut8OH1l+A7W63w4fWX4FrA5bHRaSqdrdb4cPrL8B2t1vhw+svwLWBy2Oi0lU7W63w4fWX4DtbrfDh9ZfgWsDlsdFpKp2t1vhw+svwHa3W+HD6y/AtYHLY6LSVTtbrfDh9ZfgO1ut8OH1l+BawOWx0Wkqna3W+HD6y/Adrdb4cPrL8C1gctjotJVO1ut8OH1l+A7W63w4fWX4FrA5bHRaSqdrdb4cPrL8B2t1vhw+svwLWBy2Oi0lU7W63w4fWX4DtbrfDh9ZfgWsDlsdFpKp2t1vhw+svwHa3W+HD6y/AtYHLY6LSVTtbrfDh9ZfgO1ut8OH1l+BawOWx0Wkqfa3W+HD6y/A2tjts9vWbhnMXX1caqqu7PxNuCJvMxiV9P4unp23QAAo6QAAAAAAAA+KiKmFPp4lfwcauxnBW0xETMkPTWo1MNREQ+mKnlWViqqYVFwZSNO1bVia+EzExPcABdAAAAAAAACHdqV9bbJ6aNWo+RuEV24qHaXcPHU/WvwL2DSmrakYhWaxPlRO0u4eOp+tfgO0u4eOp+tfgXsF+oujZCidpdw8dT9a/Adpdw8dT9a/AvYHUXNkKJ2l3Dx1P1r8B2l3Dx1P1r8C9gdRc2QonaXcPHU/WvwHaXcPHU/WvwL2B1FzZCidpdw8dT9a/Adpdw8dT9a/AvYHUXNkKJ2l3Dx1P1r8B2l3Dx1P1r8C9gdRc2QonaXcPHU/WvwHaXcPHU/WvwL2B1FzZCidpdw8dT9a/Adpdw8dT9a/AvYHUXNkKJ2l3Dx1P1r8B2l3Dx1P1r8C9gdRc2QonaXcPHU/WvwHaXcPHU/WvwL2B1FzZCidpdw8dT9a/Adpdw8dT9a/AvYHUXNkKJ2l3Dx1P1r8B2l3Dx1P1r8C9gdRc2QonaXcPHU/WvwHaXcPHU/WvwL2B1FzZCidpdw8dT9a/Adpdw8dT9a/AvYHUXNkKJ2l3Dx1P1r8B2l3Dx1P1r8C9gdRc2QonaXcPHU/WvwHaXcPHU/WvwL2B1FzZCidpdw8dT9a/Adpdw8dT9a/AvYHUXNkKJ2l3Dx1P1r8B2l3Dx1P1r8C9gdRc2QonaXcPHU/WvwHaXcPHU/WvwL2B1FzZCidpdw8dT9a/AsOjVontEEzJ3xuWRyKmoq8xugVtrWtGJTFYjwAAyWAAAAAA5Hfu/tf6d/vOuHI7939r/Tv95to+ZZ6nhrwAdLAAAAAAAAAAAAAADsFn7z0PoGfhQ4+dgs/eeh9Az8KGGt4hrp+UwAHO2AAAAABdxQa6617K+oY2rlRrZHIiI7cmS/LuOa3HvjU+ld71MtWcQ9H/j6Vted0ZZeN7j0yX1hxvcemS+sQgYbpevxafqE3je49Ml9Ycb3HpkvrEIDdPs4dP8AWE3je49Ml9Ycb3HpkvrEI+6js41VzzYG6Ti0/wBYTON7j0yX1hxvcemS+sQj6iKqKqIqog3ScOn+sJnG9x6ZL6w43uPTJfWIQG6fZw6f6wm8b3HpkvrDje49Ml9YhAbp9nDp/rCbxvcemS+sON7j0yX1iEBun2cOn+sJvG9x6ZL6w43uPTJfWIQG6fZw6f6wm8b3HpkvrDje49Ml9YhAbp9nDp/rCbxvcemS+sON7j0yX1iEBun2cOn+sJvG9x6ZL6w43uPTJfWIQG6Ti0/1hN43uPTJfWHG9x6ZL6xCA3T7OHT/AFhN43uPTJfWHG9x6ZL6xCA3T7OHT/WE3je49Ml9Ycb3HpkvrEIDdPs4dP8AWE3je49Ml9Ycb3HpkvrEIDdPs4dP9YTeOLj0yX1jb6M3Crqbpwc9RJIzg1XDlzt2FbN3oj34/wDrX3oWpMzaGHydKkaVpiIXcAHU+eeJVVInqmxUapz3ji49Ml9Y6FN/Ak+qpzArZw/LtMYxKbxxcemS+sOOLj0yX1iCCuZcW+3tO44uPTJfWHHFx6ZL6xBAyb7e07ji49Ml9YccXHpkvrEEDJvt7TuOLj0yX1hxxcemS+sQQMm+3tO44uPTJfWHHFx6ZL6xBPuF5hmU77+03ji49Ml9YccXHpkvrEEDMo329p3HFx6ZL6w44uPTJfWIJ9RMrhNqjMm+3tN44uPTJfWHHFx6ZL6xCVFRcKmFPgzKd9vadxxcemS+sOOLj0yX1iCBmTfb2nccXHpkvrDji49Ml9YhYXGcLjnPgzJvv7TuOLj0yX1hxxcemS+sQQMyjfb2nccXHpkvrDji49Ml9YggZN9vadxxcemS+sOOLj0yX1iCBk329p3HFx6ZL6w44uPTJfWIIGTfb2nccXHpkvrDji49Ml9YggZOS3tO44uPTJfWLFolWVNWtV2RM+TV1NXWXON5UC0aE/OrPMz/AMiYnu3+Pe06kRMrUAC71AAAAAAAAAxVCK6ByImVMoKXrurNfaYnEo1EipGuUxlSSARpafHSKei05nIADRAAAAAAAADXX97o7JVvY5WuRmxUXCoc67PrOlTe0U6JpH3hrPR/mcyO340RNZyx1PKT2fWdKm9oo7PrOlTe0UjA6tsM8yk9n1nSpvaKOz6zpU3tFIwG2DMpPZ9Z0qb2ijs+s6VN7RSMBtgzKT2fWdKm9oo7PrOlTe0UjAbYMyk9n1nSpvaKOz6zpU3tFIx6Vrm/OaqedCNsGZZ+z6zpU3tFHZ9Z0qb2imDVcjc6q458HkbYMyk9n1nSpvaKOz6zpU3tFI+D1wUnB8JqO4PONbGzPnGIMyzdn1nSpvaKOz6zpU3tFIx9RqqiqiKqJvUbYMykdn1nSpvaKOz6zpU3tFI6NcqKqIqom9cHp0UjI2vdG5rHbnKmxRiDMs3Z9Z0qb2ijs+s6VN7RSMe2xSOjdI2NysbvcibEGIMyzdn1nSpvaKOz6zpU3tFIx9RFVcImVG2DMpHZ9Z0qb2ijs+s6VN7RTA5jmfOarfOmDyMQZlJ7PrOlTe0Udn1nSpvaKYUikWNZNR3BouFdjZ1ngYgzKT2fWdKm9oo7PrOlTe0UjAnbBmUns+s6VN7RR2fWdKm9opga1XuRrUVXLsRE5Q9j43qyRrmuTeiphUIxBmWfs+s6VN7RR2fWdKm9opGBO2DMpPZ9Z0qb2ijs+s6VN7RSMBtgzKT2fWdKm9oo7PrOlTe0UjAbYMyk9n1nSpvaKOz6zpU3tFIwG2DMpPZ9Z0qb2ilw0InlnpapZpHyKj0wrlzjYUYuugf8pV+kT3GGvEbF6T3WoAHntwAAAAAOR37v7X+nf7zrhyO/d/a/07/ebaPmWep4a8AHSwAAAAAAAAAAAAAA7BZ+89D6Bn4UOPnYLP3nofQM/ChhreIa6flMABztgAAAAA5Dmtw741PpXe9TpXIc1uHfGp9K73qY6vh6f/G/zs3+jbHus9U6CKOSdJO4SRNm5DBdUrn9jwVsFPEyWRER0SbfeYLVX0cNsqKSrWVEldnMabcbPgYZX2yN8UlK+pc9kjVXhMYwilcxthvstGtM4/02Pa7R9lvpUrXcPq6zW6vJ5SFR2iJaWWqrqhYYWOViaqZVVzgz8cU3bB2dh/Bamru25wZ7W+WtoqmJ1IlTTLKqomvquTK5JxWZJtrUrm0+v/1FltcFNDR1cFQszZJkRNmExk2b43v0mqGxycGqU+co1F5ucw3l8VHQ0ECxticyRH8E12tqoimBt6pUvc1ZiTg3w6ibNudnwJ7ROFP/AFNSu7z5/wDLBRWeKehWsqJpGtc5WokbNZU8qkizwQut9zi4ZOCTZwqt5OfBgtNxpaNiKs1TG/WVXtbhWP8AsXcFu9O6K5okbmLVY1ERPJylY2xiWl41rTNZzjt/5YLpa4aWkhqqWdZoZV1cuTC5M2i7GvuEiPaipwS70MFTXxS2Omo2o7hI36y5TZjb8T5Yq6GgrHS1COVisVvcpkjtuhrMak6Nony13Kb9mj8LeDgmqJG1UjcoiMyxvkVSFUJZ0hetM6q4b/Lr4xnymyffaeoa2WSoqoZEbh0ceMKvnFYrHlXV1NW0RsiYayit0T6meGrklY6JcYjYrsmeeyMiuFLC2Zzoan5rlbhyfYfaG6xNpqqKaWaKSZ+ukzNrvMZZ7xTPqbe9HTOSmVddz07pfKTiuEWtr7//AO9PL7JSsr4qNKtXyvcqORE+amNn2iSxUroKrsesWSemyrm6uzCcnn2EaC4Qx391a7W4JXudu27TLSXSnhmuT3I/FSjtTCc6rv6x/aiY148TPiP/AJfaSywrSRT1k0jOG+Y2NmtjyqILArrpLRSyqmqzXa5qfOQy0l6hdQQ08809O+FMI6LCo5PKY6W7xRXOaokfM+N0asYrsK7/AJvGK9kZ+RmxT2SnqKx8UVWskcTNaRzEyqu5kNfcaeCmnRkEr3pjKo9mqrfIp7tdRBBM580k8Tv8r4l3edOUzXy4xV8kPBI5yxtw6RyIiu+xCs42tq8sauJmZhM0c1m0NfJFC2WViNVjXNzldpmuEXZVk7IrKZlPUpIjW6qYyiqibvNnqNbarm2goqxiOc2aVE4NzU3KmSHNW1FTKx1TM+TVXKZXcTuiK4Zzo3tqzaO3dtLjY4KPuGVKvnkVqRRrvXK7cnriOiZM2jlr1bWOT5qN7lFXkIt0ubKi7MrKfWwxG4RyY2oTHXG1S1jbjIydKhuFWNNyqibFJ/tyieeKxmZ//UaksmXVLq2bgYaZdV7mplVXyfcKm1UrLW+tpqp0rUfqoitx1+Um2qrqLhJXotM2eGZdZ8evqqmdmzqMl3bHR2DsfgW06vky2PX1l86r/wA5CdtcKTq6sakVme/b0h3OyU1BDrdlK6VyJwcaptcudpkTR6BFbTvqZEq3Nzsj7hF5skO9XGOtrYpqfWRI2ondJjaimxkvlPOiTOqKuF+rtijxhV85H9uZWnqIpXyhW+zMniqJKmSRqQv4NWxt1nZ5fsPlFZ4qusqGMqHOhgTKqjO6d5EQWy4QQPkllqKmKZ79ZXMwqOTyopldc6OW6TVWtUU+siIx8WM+XKcoiK9lrTr5tDW3GnhpqjUglfI3GV12aqt8imx0R78f/WvvQj3y4Q180Swo5eDbhXuREV3USNEe/H/1r70IjG/svqTafjTu84XcAHS+feJv4En1VOXnUJv4En1VOXlbOD5n4AAUcAAAAAAAACVbqZKyvhp1XCPdhV8nKWN9XLHcn262UMDmQp3SPTau7O37Sr0076Wpjnj+fG7KG7lrrRWTpVzJUwzqia7Y8YcWh06UxEfbwy1Prb3NBUMSmVWLIjI8KiGBbbRJXtpkrHvajMvdGzW7rO5EJUd9gW9SVj2PZGsPBtRNqkWyXGGhkqOG128KzVbIxMq0dk/+nl7uNkbBTxVFLK+Rj3ozVkbquRVJtLaaKjuNNFJWqtWjkcrNXufMYKu8QLbGU8UtRNLHKj9eblwZH3O1S18VwkZOlQmNZiY1cpsyOy+NOJzD7cbaysuF2mc9zVp2o5ETl7jP5GtdbWNscdfwjtZ8mqrcbN6/A2EV6pFuFe6Zsi09W1G5RNqdzhTxNdbey2wUtMyVzYpkfiRE7pEVR2RMac5n/q9RaP01TGraepmWbV1kV8Stav2mSgpKF+jUr6h+ouv3ciNyrFymxP8AnKZm3+ibXrUrPVOY5uOBwmq37MmvobjRcWVNFV8KjZX66KxEzvRfyHZP/pxPb7enwyv0ah1JVcx02q2PVTnXl3nriOiikZS1NerKx6JhrW5airuQwcaQsssNLFr8NFNwiZTZvVUJMlytVVVR19RHO2oZhVjbhWuVNw7K/wBk/wCmGjsTZJK2OqmWJaXHdImUXft+4x3K1U9Pb4q2jqFmie7VXWTG3/iGaK9xO4zfM1yOqmojERM42Km3rI0lfC7R+KhRHcK2RXLs2Yyo7Inj24hqwAVcoAAAAAAAAWnQn51Z5mf+RVy0aE/OrPMz/wAia+XR8b/JC1AA0esAAAAAAAAGOdysic5N5kMc7VfE5qb1M9XOydvnCY893ilkdJGquXKouDOYKWN0cao7YqrkzlPj7uKN/lNsbuwADdUAAAAAAABrdI+8NZ6P8zmR03SPvDWej/M5kd3xv4yx1PIADqZAAAAAAAAPrfnIX660NLd2xUavSOqiY2RFXlYuxf8AnmKCmxUNrd7v2ZWx1FNrwqyFI127eXPvMdSk2mML1mIhu9JH0z9HIUo0TgWTcG1UTfjKGOl0doKuBGNZXRSuZlJJGojc43bjUtu7GWamo0iVZIZuFyvzV25wbNNJKFLkldwVUsis1VYsiajdnIhltvWMQtmJnuyWqG3N0Zqkqkkw2TEytRMouzGr9x4pG0LtFGdmvkbTpVKqaid07fhCBb7xSxUlZSVkEkkNRJwiajsL5iNJconWFLe2NyOSZZNbOzHMTstn/ujMPekFtgt9RCtK9zoJ40kbrb0J2jNOtVabtC1zGK9rERz1wib96mtu9xjr46NrGObwEKRrnlVD7brlHSW2vpnscrqlrUaqbkxn4l5i00x+UZjLfUVsfbrDdEkmgl14lVOCdrY2KQ6mhfU2ezxNneqzv1Ua5U1W+Y19tukdHbK6lexznVDdVqpuTYZn3dJaO2U0CcHNTPRdd69yV23ic/8A94TmMNgyzWR90bbUmqeyGrhy7MOXG7yGe301NBbL1TSveynjmVquTa7VTH3mxiVI6tK6pioIsN7uobJlXJjkK0+9w9i3WBI3r2XKr2O5ETPKZxuv2W7Q83y1UdNQ0tdQPesM+zD9/wDzefdE56WCtlWpeyORzMRPemUapHrbpHUWOkoWscj4HZVy7l3/ABMFrqqSmkk7NpEqY3t1d+Fb5UN9tppMSpmM5bu/MvD7ciVK09TBroqTxImeZE8xjltVmtrY4LlUTrUyM1lWNO5ZkwVN6pIrXJQWynkjbK5HOdI7Kpu3dR7lvNsr2xTXGhkfUxt1csfhr/OZxFojx2WnCVbmUbtFqhKmWRtMlRnLW90qbMbOQjV1ghWuoGUEjuBrEVUV+1W42r9ykLjOFLFNQNic1z5tdq5yiJzEiW/oi2t8Eao+iaqO1tzs4T8iYreJzCMwlNs9mq55KCjqJ0q40XD3/NcqbyLRWikgoHV13kkbGkixtjj3qqb/AHKZ23y2U08lbSUL21kiL893cNVd6kajvNO+gfRXSB80SvWRr2LhzVX/AIoxfH5OyVxVBTVttr6GV0lJPM1E197V5vuUg6Vf4iq/O38KGaovsSyUUNNTrFR0j0ejVXLnL/zPWQLzWsuN0mqo2q1smMIu/YiJ+RalbbsyiZjHZBABuoAAAAAAAAF10D/lKv0ie4pRddA/5Sr9InuMPkfwXp5WoAHnOgAAAAADkd+7+1/p3+864cjv3f2v9O/3m2j5lnqeGvAB0sAAAAAAAAAAAAAAOwWfvPQ+gZ+FDj52Cz956H0DPwoYa3iGun5TAAc7YAAAAAF3HNbj3xqvSu96nSl3FZqdE1nqZZezNXXerscHuyuecz1KzMdnd8LWppWmbyqYLR2nL03+l/cdpy9N/pf3MeO3p6fXaHv/AEq56Y9zFyxytXnRcFm7Tl6b/S/uO05em/0v7jjsdboT+f8ASsOcrlVXKqqvKp8LR2nL03+l/cdpy9O/pf3HHY63Q9/6VcFo7Tl6b/S/uO05em/0v7jjt6T12h7/ANKuC0dpy9N/pf3HacvTf6X9xx29HXaHv/SrgtHacvTf6X9x2nL03+l/ccdvR12h7/0q4LR2nL03+l/cdpy9N/pf3HHb0jrtD3/pVwWjtOXpv9L+47Tl6b/S/uOO3pPXaHv/AEq4LR2nL03+l/cdpy9N/pf3HHb0ddoe1XBaO05em/0v7jtOXpv9L+447ejrtD2q4LR2nL03+l/cdpy9N/pf3HHb0ddoe/8ASrgtHacvTf6X9x2nL03+l/ccdvSOu0Pf+lYa5zFy1VavOihz3PXL3K5edVyWftOXp39L+47Tl6d/S/uOOx1uh5z/AKVcFo7Tl6b/AEv7jtOXpv8AS/uOO3pPXaHv/SrgtHacvTf6X9x2nL03+l/ccdvR12h7/wBKubvRLvx/9a+9Cb2nL07+l/cnWjR9bZWcP2Twncq3Gpjf9patLROWGv8AL0b6c1rPdvAAdDxHib+BJ9VTmB1B7ddjm53pgrHad/339L+5W0ZcnydK18bVVBau07/vv6X9x2nf99/S/uV2y5Om1PSqgtXad/339L+47Tv++/pf3G2TptT0qoLV2nf99/S/uO07/vv6X9xtk6bU9KqC1dp3/ff0v7jtO/77+l/cbZOm1PSqgtXad/339L+47Tv++/pf3G2TptT0qoLV2nf99/S/uO07/vv6X9xtk6bU9KqC1dp3/ff0v7jtO/77+l/cbZOm1PSqgtXad/339L+47Tv++/pf3G2TptT0qoLV2nf99/S/uO07/vv6X9xtk6bU9KqC1dp3/ff0v7jtO/77+l/cbZOm1PSqgtXad/339L+47Tv++/pf3G2TptT0qoLV2nf99/S/uO07/vv6X9xtk6bU9KqC1dp3/ff0v7jtO/77+l/cbZOm1PSqgtXad/339L+47Tv++/pf3G2TptT0qp9LT2nf99/S/uO07/vv6X9xtk6bU9KsWjQn51Z5mf8Akfe07/vv6X9zZ2SzcUrMvD8Lwur/AJdXGM+XykxE5baOjet4mYbYAF3oAAAAAAAAABiqFVIHKm8pe22s29JiMzhlBGolVY1yu5SSV0tTkpF/ZaMTgABqgAAAAAAABrdI+8NZ6P8AM5kdXr6VtdRy0z3K1sjcKqb0K/2k0nSp+pDq0NWtImJZ3rMz2UgF37SaTpU/Ug7SaTpU/Uhv1FFNllIBd+0mk6VP1IO0mk6VP1IOoobJUgF37SaTpU/Ug7SaTpU/Ug6ihslSAXftJpOlT9SDtJpOlT9SDqKGyVIBd+0mk6VP1IO0mk6VP1IOoobJUgF37SaTpU/Ug7SaTpU/Ug6ihslSAXftJpOlT9SDtJpOlT9SDqKGyVIBd+0mk6VP1IO0mk6VP1IOoobJUgF37SaTpU/Ug7SaTpU/Ug6ihslSAXftJpOlT9SDtJpOlT9SDqNM2WUgF37SaTpU/Ug7SaTpU/Ug6ihslSAXftJpOlT9SDtJpOlT9SDqKGyVIBd+0mk6VP1IO0mk6VP1IOoobJUgF37SaTpU/Ug7SaTpU/Ug6ihslSAXftJpOlT9SDtJpOlT9SDqKGyVIBd+0mk6VP1IO0mk6VP1IOoobJUgF37SaTpU/Ug7SaTpU/Ug6ihslSAXftJpOlT9SDtJpOlT9SDqKGyVIBd+0mk6VP1IO0mk6VP1IOoobJUguugf8pV+kT3HrtJpOlT9SG2s1nis8UjIpXyJIqKquxsMtbWrauIWrSYlsgAcbUAAAAADkd+7+1/p3+864cjv3f2v9O/3m2j5lnqeGvAB0sAAAAAAAAAAAAAAOwWfvPQ+gZ+FDj52Cz956H0DPwoYa3iGun5TAAc7YAAAAAD5rN8JOs+lWqv5qb66+8x1dXjjOFbWwtGu3wk6xrt8JOsqQMOr+lOT6W3Xb4SdY12+EnWVIDq/o5Ft12+EnWNdvhJ1lSA6v6OT6W3Xb4SdY12+EnWVIDq/o5PpbddvhJ1jXb4SdZUgOr+jk+lt12+EnWNdvhJ1lSA6v6OT6W3Xb4SdY12+EnWVIDq/o5Ft12+EnWNdvhJ1lSA6v6ORbddvhJ1jXb4SdZUgOr+jk+lt12+EnWNdvhJ1lSA6v6OT6W3Xb4SdY12+EnWVIDq/o5PpbddvhJ1jXb4SdZUgOr+jk+lt12+EnWNdvhJ1lSA6v6OT6W3Xb4SdY12+EnWVIDq/o5PpbddvhJ1jXb4SdZUgOr+jk+lt12+EnWEc1dyopUifZf53/Qv5FqfJ3WiMJi+Zw34AOto+KqImV2IReNKDp1P7VvxJE/8AAf8AVU5gZ3vtdvxfixr5zOMOj8a2/ptP7VvxHGtv6bT+1b8TnAKc306/6ZH7Oj8a2/ptP7VvxHGtv6bT+1b8TnAHL9H9Mj9nR+Nbf02n9q34jjW39Np/at+JzgDm+j+mR+zo/Gtv6bT+1b8Rxrb+m0/tW/E5wBzfR/TI/Z0fjW39Np/at+I41t/Taf2rfic4A5vo/pkfs6Pxrb+m0/tW/Eca2/ptP7VvxOcAc30f0yP2dH41t/Taf2rfiONbf02n9q34nOAOX6P6ZH7Oj8a2/ptP7VvxHGtv6bT+1b8TnAHN9H9Mj9nR+Nbf02n9q34jjW39Np/at+JzgDm+j+mR+zo/Gtv6bT+1b8Rxrb+m0/tW/E5wBzfR/TI/Z0fjW39Np/at+I41t/Taf2rfic4A5vo/pkfs6Pxrb+m0/tW/Eca2/ptP7VvxOcAc30f0yP2dH41t/Taf2rfiONbf02n9q34nOAOb6P6ZH7Oj8a2/ptP7VvxHGtv6bT+1b8TnAHN9H9Mj9nR+Nbf02n9q34jjW39Np/at+JzgDm+j+mR+zo3Gtv6bT+1b8TNBVU9Trdjzxy6u/Uci46jmZaNCvn1nmZ+ZaupmcMdf4MaWnN4lagAavNAAAAAAA867Vfq52ptImYjyPR4lZwkatzjJ7PiqiJldxFoiYmJ8Jhjgi4JipnKquTKfGuRyZauUPpGnWtaxFfBMzM9wHlz0aqIq4yuEPRbMZwgABIAAAAAB8ynOQL6qpZqpUXC6nIc/4WTxjusiZw59bX45xh1DKc6DKc6HL+Fk8Y/rHCyeMf1kbmPWfTqGU50GU50OX8LJ4x/WOFk8Y/rG46z6dQynOgynOhy/hZPGP6xwsnjH9Y3HWfTqGU50GU50OX8LJ4x/WOFk8Y/rG46z6dQynOgynOhy/hZPGP6xwsnjH9Y3HWfTqGU50GU50OX8LJ4x/WOFk8Y/rG46z6dQynOgynOhy/hZPGP6xwsnjH9Y3HWfTqGU50GU50OX8LJ4x/WOFk8Y/rG46z6dQynOgynOhy/hZPGP6xwsnjH9Y3HWfTqGU50GU50OX8LJ4x/WOFk8Y/rG46z6dQynOgynOhy/hZPGP6xwsnjH9Y3HWfTqGU50GU50OX8LJ4x/WOFk8Y/rG46z6dQynOgynOhy/hZPGP6xwsnjH9Y3HWfTqGU50GU50OX8LJ4x/WOFk8Y/rG46z6dQynOgynOhy/hZPGP6xwsnjH9Y3HWfTqGU50GU50OX8LJ4x/WOFk8Y/rG46z6dQynOgynOhy/hZPGP6xwsnjH9Y3HWfTqGU50GU50OX8LJ4x/WOFk8Y/rG46z6dQynOgynOhy/hZPGP6xwsnjH9Y3HWfTp+U50PqLnccv4WTxjustuhrnOpqnWcq92m9fIInLTS+TvttwsYALOoAAAAADkd+7+1/p3+864cjv3f2v9O/3m2j5lnqeGvAB0sAAAAAAAAAAAAAAOwWfvPQ+gZ+FDj52Cz956H0DPwoYa3iGun5TAAc7YAAAAAFKtVfzU31195aVKtVfzU31195yfL8Qz1GIAz0LGyVkTX7Wqu1DhiMzhlBHR1EjNdkTlbzmFzVa5WuRUVN6KbWWaV9wkjdU9jsZ83O5T4yla65yR1DuF7jWVd3MbzpR/7VtvpqgbKKKlnme9sbkihZlUztcfEjp6ullfFFwT4kzvzkrxT7NrXA2zKOCRYJtREiViq/bsyh5qKOKnjqXuZlMoke3dknhtjJslrXMc1Ec5rkR25VTeepoJINXhG41kym02NdJF2DT/ALna5q6u35u4zz8A6enjli11e3CLncTwx37p2tGemMe/Oo1VwmVxyIZKyJsNVJG35rV2EyV3YtsiSPY6ba53KZxTvOfwrEIcdLPIxHsic5q7lQ+OppmPax0bkc7cnObSnVEtUOtULBtXuk5dqkdrs3KBEqFnRF3ryGk6VYiFtsNe5qscrXJhU2Kh9jjfK9GRtVzl5EMtb/OTfXUmWuJ7YJaiNms/5rEKVpm+1WIzOGtc1zHK1yYcmxUUyU8DqiXUaqJsyqruQl3aFUkZOrdXhE7pOZTw1Oxber12ST7E8jRx4tMT4Md2BlJPImtHG57c4RUTeeJIpInasjHNXyobWmZK+1xpDKkbtZdqrg+VrUe2npZZEfNrJl2NyGk6MbcrbezUA3a0MKvdEsCNaibJNfbnzEWkgTg1WSma9NbGs5+qn2FJ0bROEbJa4yRQSTa3BtzqplTYuoIuMUjwqR6murc/cZKKSCRtRwUPBqjOfOUJro98SRVqnQSNhbMre4cuEXJjNi6Jq26mVUXupERdq45SRwFH2a6m4Darc62V2bBw58G1pgbGKCGGlkmkj4VUerUTJ8rIoOL454otRz3cq+cjinGUbWvABigJ9l/nf9C/kQCfZf53/Qv5Gul/OE18t+AD1XQ8T/wH/VU5gdPn/gP+qpzAw1vw9f8A4zxZsKWy11ZTtngiR0bs4XWRNy4MNdb6igc1KliNVybMLk31K6mboxS9lTSwt13YWLOc6ykOlbS1F/pY45JKiBc5SbK7cLyKVmsdm9fkX3WmfEZ/Hr7aMFnRKOrZcqdKKGLsdqqx7U28phVkVBZ6SWKijqXzpl73t1seQjYv1X4x3aSlpn1dSyCLGu/YmVwhmbbZ3MqnIrMUy4ft93Ub58EUN6tfBQNg1mZc1EwuccpFbDFJFe3vja57Hdy5Uyrdqk7FOpm3ePHb/wA4V8lLQTJbkru54FXau/bk3tFT089thSjhpJpdTMrJUw9V5cKfIJmUui7Hy07JVbMqaj92dZd4inst8qZ/jH5VkkQUU9RTyzxNzHEmXrncbLSSngifSzU8TYuGj1nNamE5PiZLL3iun1F9xEV/uxLW2vPFGpWGhBKttM2quEEMmUY92FLLLSUHDTU07aCKFrcMVr0SRq+UVpM9zV+TXTmK4yqALDbKdIaJkk8NDqPeqNfPvd5iXFbqSPSN8XAsWJ0OvqKmURfITGnKtvmViZjHhUwWa0rRV9xmRtFG2GOLDWqiLnbvXymN7aW4WCSoZSRU8kUiNRWJyZTf1kbO3kn5WLYmvr/auguL6KipJYad0dFwKs7tZnYkXyoRaGloIoLk98cc8ULssXYuzGcIpPGrHzazEzEKwCw2p1FVdkuWKmjqHv8A3bJW5Yicyfeau7wvguEjJIGQrsVGs+bjnQrNcRltTX3XmkxiXqks1bWwJNBGjmKqoi6yIYKyiqKGRGVMSsVdqcy/aWG3w8PovGzspKX94q8Iq45V2HqSelnqrbQcK2scxy8I9dqLsX/n2F9kYc3VXi8xjMRlVAWWaCiq76y3x07Yo43OV7m7FeuM4FM6kr6+a3ut8UTGo5GvY3Dm45VUrs+2vVds7fv/ALK0CwU8MNFZEqmUsdVM+RWuV7dZGoiqn5feZayngVtoelJHCs0qa7NXftTYvkGwn5cZxhWgWWrioZ7zHbYqVkbUk1nvTYrtm7zEialoHuqKedKCFjUVI3MfiRq+Unj+0T8yIxmPKpAstrhpZ7bG2njpX1O3hGTp3TvMpitENMsdTFKynbWpJhrZ0y3HMn3kbEz8uIz28K+WjQr59Z5mfmaO6wvguEjJIWQrsXUYuU+w3mhPz6zzM/MmkYuj5dt3xpmPpagAdL58AAAAwVE6Rphvzl+4z1NSunXdZMRMziCoqEjTVbtcYaJVWVyrvwRlVXLlVyqkmh/iO8x42n8m2v8AJrM+HRNIrSU0xVP8u4ynl7Ue1WruU9nUrNqTWHPE4nLBQ/wneckniKNsTdVp7K6FJ09OKz5TaczlGrv4bfOeaap1sMfv5FPVd/Db5yCeT8nXto/J3VbUrFqNuCJTVGe4eu3kUlnraOtXWruqxtWaziQAGyoAANff+8tV9Q54dDv/AHlqvqHPClnnfM/lAACriAAAAAAAAAAAAAH0ztoat0XCtpplZv1kYuCZo5Tx1N3iZKiOaiK7C8qobWmuFwrrjM1lZFTox+q2J7U27cYJiG9NOLRmVXBY6G1Qy1dybcXa7ocOV7dm/KqpFo6ekq6+d1PQzTU7WpqN1kbheXKqvnGDhns0x7ggkqJUihYr3u3NTlN7X2WFamhSBj4UqXK1zHLlW43ku3ttkN9bTQQSNmiyiSK7KOXG1FQnamNCc4lVXtcx6tcmHIuFQ+G6lo4ZLfcapzVWWOoVrVzyZQ8VVBDHRWySOJznz510au127cRhWdKWoPuq5Go5Wrqry42Fmms9NJR1CpRS0skTFe1zpEdnHPhT5LLRporTK+BytVVRqa25+3K9ZOFuCY8yr0tLNDFHLJGrY5PmOXcpiN/U0fZFFZ4kkfmZVRcuyibtyGRlJZ5a91sbFK2VMtSbW/zJ5Bg4Zz2VwG/prbRQW6smrWPe6nmVmWLjO1EI98oqWCnpKqja5jKhqrqqucbviRhWdKYrlpwAQxAAAAAAAAAAAAAAt2hf8rU/XT3FRLdoX/K1P109xNfLp+N/khZQAaPVAAAAAA5Hfu/tf6d/vOuHI7939r/Tv95to+ZZ6nhrwAdLAAAAAAAAAAAAAADsFn7z0PoGfhQ4+dgs/eeh9Az8KGGt4hrp+UwAHO2AAAAABSrVX81N9dfeWlSrVX81N9dfecny/EM9TwxH1rla5HNXCptRT4DhYp6XPWRFlp45HpucpjZXyJUvnc1HOc3VxuRCIC/Lafytulmpql9NKr2YXOxUXlQzTV6viWKKJsLXfO1eUhn1EVyoiJlV5EIi9ojEGZ8JLK17KJ1PjYq787hUVr56eOJyYRnLneRnNVq4ciovMp9cx7Ma7XNzuymCd9sYMykrW61IkDomqrUwjl5BJXOfPDLwaIsSYxneRBgcljMslRMs87pVTCuXcSY6mKSiWnqMorNrHJ7iK+N7Gtc9qojkyiryoeCItMT/ANTMwmw3BIqZsLoGyI3O1y+U8urUWeOVkDWai5wnKRD1wUmpr6jtTwsbCd9p7GZTX3Fj9bNLHleUwyVj1hjijTg2s5l3kY9MikkzqMc7G/CZE3tJmZSY6vXgSnn7pquzrqu1p4rZ0nnVW/Mamq1PIR1RUXCphQRN7TGJMyzuqVdSMp9XCNdra2T3NWumbHluJI9z87TBJE+JcSNVq79p4G+0djMpr7gkjVV1NGsiphXr8DzFWo2nSGSFsiNXLcruIgJ5LZzk3SmPuEjqpk7Wo1Wt1ccioZOM0RHoynYxHptwprwOW/s3SkrWKtPFDqJiN2tnO899nu7NWp4NM4xq58hEVFREVUXC7lPhG+xmWwoqjCSL2QyPWdnUe3KKZKuqje2GJsjZFa/Wc5UwhqwX5ZiMJ3dsJFfJHLVOdFjV2JsQjgGUzmcq+Qn2X+d/0L+RAJ9l/nf9C/kaaX84TXy34APVdDxP/Af9VTmB0+f+A/6qnMDDW/D1/wDjP/c2dJfKqkpGUzGQujZnGu3K7Vzz+U+SXqpfVw1PBwtfDnV1W4Rcp5zWgy3S9Dg08zOPKZFcp4n1LmozNQio/Ke42NqraeCiSN1xngdldZqMRyfZs2GiBMWmEX0KXjDcXG8I+4wT0mVbTt1WLJy+UhtuU7WVTURmKpcv2efd1kMDdMproadYiMNpDfauGJrGMh1mN1WvVndIhGfcZ30HYbtVY9fXzjbnJEBG6Uxo6cTmISq24TVzYWyo1Eibqt1UxsMluu1RbmPZC2NUkXK66ZIIGZzlM6dJrsx2bGrvVTVMa1zIo1a5HI6NuFRUPct+q5oXMcyHWc3VdJqd0qGrBO6VeDT7dmwgvNRBSsp9SGRrFyxXtyrfMe+PKvs3svEfCanB7lxjrNYBuk4NPMzhKoLhNb5HvhRqq9uqusmdgjr5o7fJRNRvBSO1lXG3Oz4EUEZladOkzmYbSK/1ccTWObFIrEw172Zcn2keK5TxU1RAmorahcvVU2kMDdKI0dOPEJ1FdJqKJY2MikYq62JGZ285grauauqFnnVFeuzYmxE5jABmcYTGnSLbojulLcJltyUKo3gkdrZxtyY6SpfSVLJ48a7FymdxhAzKYpXExjykSVkz61atHakyu1st2YUmzaQVksTmI2JjnJhz2Nw5ftNUBulWdHTtjMeG5s1ZDTwPR9dNTvV25rNZqp8T7dbtHJLSJSufIlMutryb3O2L+RpQTvnGFOnpN98pE1bNLWrV5Rsqu1st2YUlz32qnhfG5kKK9MOejO6VDWAjdK86VJxmPDZU17qaaFkbY4HcH8xzmbW/aeaa8VFOj01YpUe5XrwjM7ec14G6UToac57eWasqpa2odPOuXu5uQsWhPz6zzM/Mq5aNCvn1nmZ+ZbT/AJMPmREfHmI+lqAB1PnwAwVFQkSYbtcZ6mpXTrusmImZxBUVCRpqt2u9xAVVVcqFVVXKrlVPh838n5Nte2Z8OulIrASaH+I7zEY9xyOjXLVwpT4+pGnqRafCbxmMNoeXuRjVc7chA7Kl8L7j46oke1WudlF8h7Fv+T08TticsI0ZT45Gyty09msjmfGmGrhPMeuypvC+4in/ACentjfHcnRnPZIrvmN85BMkkz5Ew5c48hjPL+XrV1tTdXw206zWMSEymqc4Y9dvIpDBXQ17aNt1U2rFobcESmqNbDHrt5FJZ9Jo61dau6rktWaziQAGyrX3/vLVfUOeHQ7/AN5ar6hz0pZ53zP5Q+AAq4gAAAAAAAAAAAABmpamSkqGTwuw9i5Q3XH9G6RKh9rYtUm3XR2zPPuNACYlpXUtXtDbQ3tzVr3yxI59W1E7lcI3YvxMVtucdJTT01RTrNDLhVRHaqovnNcBmU8lvLa1d5SVlI2mp+x+xXK5vdaxLbpFTMqUqW21qTuTu36+37NhXwMymNa/lt6K8xwJVRz0qTQ1D9fUV25T1PfteWifFStj7FVcNR2xUXZjybDTAZRy3xhvHXymb2SsFCrHVDFR7lkVVyv5Eenu0TLStDPSpLqq5Y3a2NVV5fvNWBk5bNjNdnPp6FkbNR9JtR2c5XZyfYTV0hgR61MdvY2sVMcJrbPPg0IGSNW8Ni26LxXU0j2K588musmty5Rd32HmuuKVdDSUyRavY6KmtrZ1t3wIAGUTqWmMPgAIZgAAAAAAAAAAAAAW7Qv+Vqfrp7iolu0L/lan66e4mvl0/G/yQsoANHqgAAAAAcjv3f2v9O/3nXDkd+7+1/p3+820fMs9Tw14AOlgAAAAAAAAAAAAAB2Cz956H0DPwocfOwWfvPQ+gZ+FDDW8Q10/KYADnbAAAAAApVqr+am+uvvLSpVqr+am+uvvOT5fiGep4YgAcDIAAAz0X85D9dDAZIJOCnZIqZ1VzgtXtaJI8tzNHTTTLO9cLAuHpz8xgueJpqVdRzkcmVa3fjYa6eZZZpHplqPXKpkkrccSwPbH/CbqqirvOidWtswvuiWeWihdTSubC+JzEymsucnqpdBxVFmN2F2M27lMC3CFGTJHA5FlTaquztMfZjHUKU8kWsrfmuzuJm9IzhOYTX9jLDRtna5yuYiJjcm41tbC2CqfG35qbj3JVo/sbDFTgURF278GZs8M8lRNIxqIre5Ry5VF8hW01v2RMxKAxrnvRrUy5VwiFgcjo48pl2GIxYW7URTQxSLFK2Ru9q5Q2HGkbXrJHT4kd85VdsGjatYnJWYhr5Y3RSOY/wCc1duFNnSSNfRMjiqEgkaq5RU3mtnkSWZz2t1UcucZySYauBIWxz0zX6u5UUpp2itpRWcSyLSyz3FW1KpsbrKreVE5jDUPo3RqkMb2vRdiqu89OuL1rGztYiNamrq+TmPNTUU8katipkY5VyrlUtM1xOE5hMqKNJ7iyNXO1UZrLlcqeJ6KJ1NI9kT4nR7U1l+chhkuSrWNnjZjDdVWqu9DzUVUEkTmxQK1zlyrlcq48xabafczCX2NRR9jpIxyulRE2LszsMbaCJtTUK9V4GFM4TeuzJglrUkfTO1FTgcZ2793wPSXFUqpJODzHImHMVRu0zMPispamWJlOx8bnOwuV5CWtvher4mxPYrU2SKuxVIUtVEjo1poEjVi5yq5VTJLXQSNc7sf965MKusuPOItTvkiYere7h2SUkqZbqqrfIprlTCqhOpZoaWnfIjtad6aqJ4JBMrzG2FZ8QAAyQAAAT7L/O/6F/IgE+y/zv8AoX8jXS/nCa+W/AB6rofFRFRUXcpB4lt3RI+onKuGqvMa7jmDwJOpClrVr/JMak08Th74ltvRI+ocS23okfUeOOYPAf1IOOYPAf1IU5dP2nnt+0vfEtt6JH1DiW29Ej6jxxzB4D+pBxzB4D+pBy6fs57ftL3xLbeiR9Q4ltvRI+o8ccweA/qQccweA/qQcun7Oe37S98S23okfUOJbb0SPqPHHMHgP6kHHMHgP6kHLp+znt+0vfEtt6JH1DiW29Ej6jxxzB4D+pBxzB4D+pBy6fs57ftL3xLbeiR9Q4ltvRI+o8ccweA/qQccweA/qQcun7Oe37S98S23okfUOJbb0SPqPHHMHgP6kHHMHgP6kHLp+znt+0vfEtt6JH1DiW29Ej6jxxzB4D+pBxzB4D+pBy6fs57ftL3xLbeiR9Q4ltvRI+o8ccweA/qQccweA/qQcun7Oe37S98S23okfUOJbb0SPqPHHMHgP6kHHMHgP6kHLp+znt+0vfEtt6JH1DiW29Ej6jxxzB4D+pBxzB4D+pBy6fs57ftL3xLbeiR9Q4ltvRI+o8ccweA/qQccweA/qQcun7Oe37S98S23okfUOJbb0SPqPHHMHgP6kHHMHgP6kHLp+znt+0vfEtt6JH1DiW29Ej6jxxzB4D+pBxzB4D+pBy6fs57ftL3xLbeiR9Q4ltvRI+o8ccweA/qQccweA/qQcun7Oe37S98S27okfUZ6ahpqNXLTQtj1sZ1U3kXjmDwJOpCTR1sdXr8G1yauM5LV1KTOIJ1bW7TKSADRVgqZlibsTau4gKquVVVcqptHsR7Va5Moa6aFYnYXanIp4v8AyWnqZ3f+10aMx4/LGADyHQAAAAAAAAAAAAABNpZ1f3DsqqcpFjjdI7VahsIYkiZhN/Kp6f8Ax2nqTfdHaGGrMYwyAA95zMVVTsqqd8EudR6YXCmq7Vrb4Mnrm2nmjp4XSyu1WNTKrzEHj+2dLb1KROPycHJ325R+1a2+DJ66jtWtvgyeupI4/tnS29Sjj+2dLb1KRmp0c/p/pH7Vrb4MnrqO1a2+DJ66kjj+2dLb1KOP7Z0tvUozU6Of0/0j9q1t8GT11HatbfBk9dSRx/bOlt6lHH9s6W3qUZqdHP6f6R+1a2+DJ66jtWtvgyeupI4/tnS29Sjj+2dLb1KM1Ojn9P8ASP2rW3wZPXUdq1t8GT11JHH9s6W3qUcf2zpbepRmp0c/p/pH7Vrb4MnrqO1a2+DJ66kjj+2dLb1KOP7Z0tvUozU6Of0/0j9q1t8GT11HatbfBk9dSRx/bOlt6lHH9s6W3qUZqdHP6f6R+1a2+DJ66jtWtvgyeupI4/tnS29Sjj+2dLb1KM1Ojn9P9I/atbfBk9dR2rW3wZPXUkcf2zpbepRx/bOlt6lGanRz+n+kftWtvgyeuo7Vrb4MnrqSOP7Z0tvUo4/tnS29SjNTo5/T/SP2rW3wZPXUdq1t8GT11JHH9s6W3qUcf2zpbepRmp0c/p/pH7Vrb4MnrqO1a2+DJ66kjj+2dLb1KOP7Z0tvUozU6Of0/wBI/atbfBk9dR2rW3wZPXUkcf2zpbepRx/bOlt6lGanRz+n+kftWtvgyeuo7Vrb4MnrqSOP7Z0tvUo4/tnS29SjNTo5/T/SP2rW3wZPXUdq1t8GT11JHH9s6W3qUcf2zpbepRmp0c/p/pH7Vrb4MnrqO1a2+DJ66kjj+2dLb1KOP7Z0tvUozU6Of0/0j9q1t8GT11HatbfBk9dSRx/bOlt6lHH9s6W3qUZqdHP6f6R+1a2+DJ66jtWtvgyeupI4/tnS29Sjj+2dLb1KM1Ojn9P9I/atbfBk9dR2rW3wZPXUkcf2zpbepRx/bOlt6lGanRz+n+kftWtvgyeuTrfbae2se2mRyI9crrLkw8f2zpbepSVR11NWtc6mlSRGrhVRCYmPwdPs/u24SAASAAAAAAcjv3f2v9O/3nXDkd+7+1/p3+820fMs9Tw14AOlgAAAAAAAAAAAAAB2Cz956H0DPwocfOwWfvPQ+gZ+FDDW8Q10/KYADnbAAAAAApVqr+am+uvvLSaCot1U+okc2PKK5VTuk5zl+TWbRGGd4mUAEzius8V/uQcV1niv9yHHx39M9soYJnFdZ4r/AHIOK6zxX+5Bx39G2UMEzius8V/uQcV1niv9yDjv6NsoYJnFdZ4r/cg4rrPFf7kHHf0bZQwTOK6zxX+5BxXWeK/3IOO/o2yhgmcV1niv9yDius8V/uQcd/RtlDBM4rrPFf7kHFdZ4r/cg47+jbKGCZxXWeK/3IOK6zxX+5Bx39G2UMEzius8V/uQcV1niv8Acg47+jbKGCZxXWeK/wByDius8V/uQcd/RtlDBM4rrPFf7kHFdZ4r/cg47+jbKGCZxXWeK/3IOK6zxX+5Bx39G2UMEzius8V/uQcV1niv9yDjv6NsoYJnFdZ4r/cg4rrPFf7kHHf0bZQwTOK6zxX+5BxXWeK/3IOO/o2yhk+y/wA7/oX8jxxXWeK/3IS7ZRT09Vrys1W6qpnKGmlS0XiZhNYnLbgA9Ju8yfw3eZSplsk/hu8ylTOL5f4Zan4AAcTMAJFFTdlzLHrauG5zjJaImZxB5RwT1t8b2PWCpbI5qZVuDAsDOwkmy7X1sYxsLTp2jynbKODI2nmezXbE5W86IZaSmbOyZXKqLG3KYKxWZRhGB7jhllzwbHOxzIfFY5r9RWqjubG0jEmHkGZaWdFwsL9vkMaxvRiPVqo1dy8hOJgw8g9PjexEVzVajkymeUk0lGyeF8r5eDaxcLsEVmZxBEZRASaingiYixVCSuVcYRMGZtvjY1OyahsTnbm7y3HbOE7ZQASKqjkp3tTKPa/5rk5SQlvjjaiVFQ2N7v8ALvwI07ZwbZa8GSeJIZXMR6PROVDPT0bJIOGmlSNirhNm8iKTM4hEQiAzVELYZUayRJEVMorTy+nmjbrPjc1vOqEbZMMYMjKeaRusyNzk50Q8tie9yta1VVNqoibhiR5B7WGVHozUdrOTKJjaokikiVEkYrc86EYkw8AyLTzNZrujcjefBjExMeQABAG3sO+f/T+ZqDb2HfP/AKfzN/j/AOSFqfybcAHptw8vY2Ruq5Nh6BExFoxI1k0TonY5ORTGbV7Ee1UcmUNdNC6J23dyKfP/ADPhzpTur4dWnqbu0sZmpomyuVHZ2IYSTQ/xHeY5/iVi+tEWjsvecV7M3YcfOp4mpWtjVW5VUJYPft8PRmJiKuWL29oNPTtkYquym3YZuw4+dSQCKfD0q1iJjJOpaZQamBsTEVudq4IxOrv4bfOQTxfm0rTWmKxh0aczNe4eo2K96NaI43SO1WptNjFE2JuE38qk/E+JOtOZ8F77SGJsTcJv5VMgB9FSkUjbXw5ZnPeQAFkNffu8tV9Q56dCv3eWq+oc9OfV8va/43/HP/UABi9MAAAG0i0frZYWSpwSNemW6z8bCHW0UtDMkUyt1lbrdyuULbZhnXVpacRKOACFwEq30EtxqFhhcxrkarsuVcY/4oWiclG+p4WLDHauprd1vxuJxKk6lInGe6KASp6GWCkgqXOarJ86qJnKY5yIiVptWJiJ/KKASG0UzqF1YiJwTXaq7dufN9owTaI8o4AISAAkAAAABAAAkAbOnsNbU07J4+D1HpluX4Uh1dJPRTcFUMVjt/nQnE+VK6tLTtie7AACFwAAAAQAAJAAEJAAALboX/LVP109xUi26F/y1T9dPcaaX8nF8/8AwSsoAOp8+AAAAAByO/d/a/07/edcOR37v7X+nf7zbR8yz1PDXgA6WAAAAAAAAAAAAAAHYLP3nofQM/Chx87BZ+89D6Bn4UMNbxDXT8pgAOdsAAAAAAAAAAAAAAAAAAAAAAAAAAAAAAAAAAAAAAAAAAAAAAAAAAAAAPMn8N3mUqZbJP4bvMpUzi+X+GWp+AAHEzDYWX+dX6i/ka89Me+Ncsc5q87VwXpbbaJInE5byJr3cKx9K2Bjmrl7VTJDTVS0NR21vC7fNkgunme3VdLI5OZXKp5136mprO1PBzsNZ1on8LzZupkqlq4lp1/cYTcqYwY2Kxaiu4Pdqfeats8rGajZHtbzI5cHlr3sRUa5zc7FwuMkzrQbm0RJXW2DsLOf8+quFyZHvYyupVnVvCo3u15lwaiOWSLPBvc3O/C4DZFSVJHprrnK623PnI5YNzd07KhlTIs0qOY5F1W59yEOhalXSyUrlwrXI5F95i7PRjXJDAyNzkwrk3nilrOxmO1I2rIu568hfkrmE7ofblKklW5G/NZ3KfYSrXnsKfVjSVdZO4XcpqlVVVVXaqntk0kaYjke1F8FyoZV1MX3SpFu+U6rSRixSPpGwta7bhU2/wDMHuvpJqmdJoESRj0TGF3GufNLI3D5HuTmc5VPrJ5Y0wyV7U5kXBM6lZzE+E7obKoe2lipIZFRz43I52ORDxX0c1RU8LCiPY9EwqLuNaqq5VVVVVXlU9snljbqsle1OZHYE6sW7THY3RPknhdBKsb8aycymwoVqW0vcwsmiVV7lV2oatVVVyq5U9xyyRZ4N7m55lwUpaK2yiJxLaOhghuNOuqjFemVZyIvIYKptfiZZFdwWdu3ZjyEFz3PdrOcrnc6rtPT55ZG6r5XubzKuS86sTE9k7m1nSoXgFolXgdVMYXZ9p6Y5iXWZWYykXdefYahk8sbdVkj2pzIuDy2R7FVWvc1V3qi4yW5o8p3tpb53VE0zpHZl1MNwiIqJ5D5VK5KRrHMlc7XTVWTGcmra5WuRzVVFTlRT1JLJKqLI9zsbsrkry/24lG7s29Ux80Mrl4WFyN2tVctU0pkdPK5mo6R6t5lcpjK6l4vOYRacgAMkBt7Dvn/ANP5moNvYd8/+n8zf4/+SFqfybcAHptwAADzIxJGq1yHoEWiLRiRrJoXROxvTkUy0P8AEd5iY9jXtw5MoYKeJYpnIu7GxTyY+HOl8itq+G/JurMSkmOdysic5N6GQxztV8LmpvPT1c7J2+cMY893ilkdJGqu3ouDOYKSN0cao5MKq5M5T4+7ijd5TbG7si138NvnIsbHSORrSZVMdIjWt5zJFE2JuE38qnBrfEnX+RMz4a1vtoQxJE3Cb+VTIAepSkUjbXwxmc95AAWQAADX37vLVfUOenQr93lqvqHPTn1fL2/+N/xz/wBQAGL0gAAWuu7D4st3ZjJnfu11eC8yZz9xHsDYHX2XgWPSHgu5STavIQIdILhDCyJj2arEwmWpuPHHdb2X2Vrt4XU1M6vJnJtvjOXmx8bVis19/bbOnZctHqt0kEcfAPwzUTcmwkz8NSso6egoY5qaRqa7tXOfOvJ5ysRV88VJLTMcnBSrlyYNrR3WihpY43yVjUaiazGuRWu+/YhMWiVdTQvSO0ZjLbNajdK3I1EROxeTzmrRrO1apcrUVeH+35yEOpvc77o+tgRI1VuoiKme5IqXCobSOpkciRudrqmNuc5Im8LU+Nqdpn6/0sVQ9lXQSRUHAYZF3UEkeHt8qGPs9aCz2tzYY5HPymXpuTO3BqZL7XyQLE6RuHJqq5GoiqhFlrZ5YIIXqmpBnU2bhN4/Ca/Ft4t4ynaSxMiu7+DajUc1HKic5lp0V2ik6NRVXh+T7DV1lXNWz8NOqK/CJsTBnorvV0EKxU7mo1V1ly3O0rExmZbW0r8Vax5jDJYqRlRdoY6hq6i5XDk+dhNxt66opqikq4amaBysT90kcbkVipyKaSqu9ZVSRSSSIj4VVWK1MYVf/wDB6qr3W1UDoZHt1XfO1WoiqTFoiMKX0dTUvFp/8/8A43Vte+ip6OCofTNSbCoxY1VzkVedNmdp6oooKWuu6LE10TER2pjzrg0kV7rYoY42vYqRphjlaiqic2THxrVa9Q/WbmoTEmzeTvjsz6bUmbZ/P/23NurW1EVzrH08exjVSNUymxFwfK5WXK2W+omjZG+SdI3KxMbFVfgaKCsmp4JoY1RGTJh+U3h1bO6jZSq5OCjdrNRE258/2kb+3dpPxZi2a9v/AKwtdRLSQ1L6Od9O2mRmOCSN2smzfkgW+eCisM06xNnVlQqMz9mFNct/uCw8GsrV2Y1tVNbHnIiVkyUS0mU4JX66pjbkmbwzr8S+MT7j8rBaquGSl1Y1igqppHOXhI1VsmV3IpX6+N8VbMyVrWvRy5Ru5PMSKW81lJAkMT26jdyOai4IU0r5pXSyOVz3LlVXlUra0TEN9HRtS8z+JWOWCnnsVu7IrOxkai4XVVdYy0tZT1t+pY4cyRwxObruT52wrc1ZNPTQ071RY4c6iY3ZFHVy0U6TQKiPRFRMpknf3Z9LM1nv374/7rBRSU90u2qtMxsVMx3Bxp/m28p9p51vNJWR1tNHGkLcte1uFYvMV2Cpmp6hJ4XqyRFzlCXV3uuq4VilkRGL85GpjPnJi8flFvi2z/b9fnw3KcLR2ejW3UbJ+FTMqqzW6/vJM8bUv9vasbW/unZaibE2Gnt1ypKejbFJLWRuTOskbkwvm5jFXXt8twjqKVvBpC3VYjtuzylt0YYxoak3mMe+7Yxvp7lpA2mdCxkVMr1RPDXPL9u0XCppqmgqY6iaB0jF/dcHG5FavMuSvNqpm1fZLH6susrtZOdSVV3msrIFhle1GO36rcZ85TfGJbT8W26sxPaG8o5GVFvip6JYGvSLu4Jo9rlxvzymKzzQtoI6aJYoapXLlJY8pJt3Ipq2X6vZCkbZW7E1UdqplEPNNe62mhSKN7Va35us1FVCd8Kz8XUxMffv/wDESsjfFWTMka1r0euUbu+wwnqWR80rpJHK57lyqryqeTKXoViYiIkABCwW3Qv+Wqfrp7ipFt0L/lqn66e400v5OL5/+CVlAB1PnwAAAAAOR37v7X+nf7zrhyO/d/a/07/ebaPmWep4a8AHSwAAAAAAAAAAAAAA7BZ+89D6Bn4UOPnYLP3nofQM/ChhreIa6flMABztgAAAAAAAAAAAAAAAAAAAAAAAAAAAAAAAAAAAAAAAAAAAAAAAAAAAAB5f8x3mKv2PN4mT1VLUMGOrpRqYVtXKq9jzeJk9VR2PN4mT1VLUMGPSR7V41V7Hm8TJ6qjsebxMnqqWrAwOkj2caq9jzeJk9VR2PN4mT1VLVgYHSR7ONVex5vEyeqo7Hm8TJ6qlqwMDpI9nGqvY83iZPVUdjzeJk9VS1YGB0kezjVXsebxMnqqOx5vEyeqpasDA6SPZxqr2PN4mT1VHY83iZPVUtWBgdJHs41V7Hm8TJ6qjsebxMnqqWrAwOkj2caq9jzeJk9VR2PN4mT1VLVgYHSR7ONVex5vEyeqo7Hm8TJ6qlqwMDpI9nGqvY83iZPVUdjzeJk9VS1YGB0kezjVXsebxMnqqOx5vEyeqpasDA6SPZxqr2PN4mT1VHY83iZPVUtWBgdJHs41V7Hm8TJ6qjsebxMnqqWrAwOkj2caq9jzeJk9VR2PN4mT1VLVgDpI9nGqvY83iZPVU2lkjfGs2uxzc6uMpjnNsC9PjxS27KYpicgAOlcAAAAAAAAAMVQqtgcqLhSl7bazb0mIzLKCNROVY1yucKSSNLU5KRaPyWjE4AAaIAAAAAAAAa+/d5ar6hz06hIxsjFY9qOau9FTKKYOLqLokPqIZ3pul3fF+XGhWYmMubA6TxdRdEh9RBxdRdEh9RCnD9ur+pR+rmwOk8XUXRIfUQcXUXRIfUQcP2f1KP1c2B0ni6i6JD6iDi6i6JD6iDh+z+px+rmwOk8XUXRIfUQcXUXRIfUQcP2f1KP1c2B0ni6i6JD6iDi6i6JD6iDh+z+px+rmwOk8XUXRIfUQcXUXRIfUQcP2f1KP1c2B0ni6i6JD6iDi6i6JD6iDh+z+px+rmwOk8XUXRIfUQcXUXRIfUQcP2f1KP1c2B0ni6i6JD6iDi6i6JD6iDh+z+px+rmwOk8XUXRIfUQcXUXRIfUQcP2f1KP1c2B0ni6i6JD6iDi6i6JD6iDh+z+pR+rmwOk8XUXRIfUQcXUXRIfUQcP2f1OP1c2B0ni6i6JD6iDi6i6JD6iDh+z+px+rmwOk8XUXRIfUQcXUXRIfUQcP2f1KP1c2B0ni6i6JD6iDi6i6JD6iDh+z+pR+rmwOk8XUXRIfUQcXUXRIfUQcP2f1OP1c2B0ni6i6JD6iDi6i6JD6iDh+z+pR+rmwOk8XUXRIfUQcXUXRIfUQcP2f1KP1c2B0ni6i6JD6iDi6i6JD6iDh+z+pR+rmxbdC/5ap+unuN3xdRdEh9RDLDTwwIqQxMjRd+q1EyWrp7Zyw+R82NWmyIZQAavOAAAAAA5Hfu/tf6d/vOuHI7939r/AE7/AHm2j5lnqeGvAB0sAAAAAAAAAAAAAAOwWfvPQ+gZ+FDj52Cz956H0DPwoYa3iGun5TAAc7YAAAAAAAAAAAAAAAAAAAAAAAAAAAAAAAAAAAAAAAAAAAAAAAAAAAAAfHLhqrzIaPjmo8CPqU3cn8N3mKmcnyb2rjDO8zDY8c1HgR9Sjjmo8CPqU1wOXmv7Z7pbHjmo8CPqUcc1HgR9SmuA5r+zdLY8c1HgR9Sjjmo8CPqU1wHNf2bpbHjmo8CPqUcc1HgR9SmuA5r+zdLY8c1HgR9Sjjmo8CPqU1wHNf2bpbHjmo8CPqUcc1HgR9SmuA5r+zdLY8c1HgR9Sjjmo8CPqU1wHNf2bpbHjmo8CPqUcc1HgR9SmuA5r+zdLY8c1HgR9Sjjmo8CPqU1wHNf2bpbHjmo8CPqUcc1HgR9SmuA5r+zdLY8c1HgR9Sjjmo8CPqU1wHNf2bpbHjmo8CPqUcc1HgR9SmuA5r+zdLY8c1HgR9Sjjmo8CPqU1wHNf2bpbHjmo8CPqUcc1HgR9SmuA5r+zdLY8c1HgR9Sjjmo8BnUprgOa/s3S2PHNR4EfUpOtlbJVrJwiNTVxjH2mgNtYd8/wDp/M10dW1rxEytW0zLcAA9BsAAAAAAAAHiVnCRq3OMns+KqImV3FbRExMT4TDHTxLEzCrlVXJlPjXI5MtXKH0jTrWtYivgmZme4AC6AAAAAAAAEK41EkHB8GuM5zsPtHUSOiVZkXOdmzGwzzxsezu2o7G7KGHYmw0jE1xhjMWi+cvFZUTN1eBRfLsyeaWpqHSqkyLq45sbTKC3bGMK4ndnL1UTuSFViRdbk5SHHVVfCN1kXGdvckoCMRGMFomZzlmWZMblNb2VWcy+qTAK4j8Fs2/LJDOqxNV6LrY2kSoqalszkiRdTZjucmcCMROcJtmYxl8pKiRzF4ZFznZswfKyomajOAReXOzJ6AxGcnfbjLFS1NQ6XEyLq45sGeedyQuWNF1+Q8gTiZzgjMRjKLHVVayN1kXGdvcmw4ZOZTCBaIn8Irmv5RHVVZrLhFxnwSdDOqxNV6LrY2ngCcT+CuYnyw1NTUJMqRIurjmyZaSolcx3DIuc7NmD6BOMYwRmLZy81lRK1reBRc527MmOlqah0uJUXVxzYMwHbGME53Zy9zzuSJyxoutjYQW1VZrJlFxnb3JLAjEfgtEzOcs3DJzKa51VWay4RcZ8ElgVxH4LZt+XuCdywtWRF1sbSNU1NQkypEi6uObJmAjETnCZzMYy80dRK5HcMi+TZgVdRK1reBRc527MnoDtnJ324ywU1TUrMiSourjmwSpp3JE5WIutjYeAJxM5wVzEYyiNqqzWTKLjPgmx4ZMblMIFsT+EVzX8or6qr13aqLjOzuSZBO5YmrIi62Np5AnE/grmJzliqqmobLiFF1cc2T3R1ErkdwyLnOzZg9AdsYwRndnL5V1EjY0WFF1s7dmdhhpqmpWZElRdXzYM4EYiMYJzNs5ZJZ1SJysRdbGwiUdXNLUoyRdm3KYM5kgiYjlejE1ufG0jtET2TMWtaJiWcAGTcAAAAADkd+7+1/p3+864cjv3f2v9O/3m2j5lnqeGvAB0sAAAAAAAAAAAAAAOwWfvPQ+gZ+FDj52Cz956H0DPwoYa3iGun5TAAc7YAAAAAAAAAAAAAAAAAAAAAAAAAAAAAAAAAAAAAAAAAAAAAAAAAAAAAeZP4bvMpUy2Sfw3eZSpnF8v8MtT8AAOJmAAAAAAAAAAAAABs6SgjkpNaTZLJng9pr4mo+VrVVERVwqqbSa4wRzta2HXSLY1yO3G+lFe82WrjzLX01M6epSH5vheQlPW3MkWJY3rjYr88p7fPFT3JtQxUWORO6xyZPElFA+VZEqmJEq58paK4jEJxjw8UTaSWRInxvVznLhc8h8rkpY3Oiijcj2uwqquwx0Ssjr411k1Ed85dh5rnI6slc1cortioVmf7EZ7MAAMFQAAAAAAAAAAAAANvYd8/wDp/M1Bt7Dvn/0/mb/H/wAkLU/k24APTbgAAAAAAABiqf5dxlPL2o9itXcpnq1m1JrH5TE4nLBQ/wAJ3nJJ4ijbE3VaeyuhSdPTis+U2nM5AAbKgAAAAAAAItbUpTo1NXW1s8p5auWovOYrs1zuC1WquM7k8xkZ8xvmNoiNsS55mZvMPQAISAAAAAAAAEeuqFpaV0rWo5UxsXzkgg3nvbJ5096F6Rm0RKmpMxSZhiS5TxOYtVTakb1wjkXJKr6tKSn4TGs5Vw1OchsoKioSLsqdHRNwqNah4rVnqrijadiSJT7VRy7Mmu2s2cu/UrSc/wDZsaKpSqpmy4wq7FTmUhMuNXK6TgaVHox2FVHGO3Olpq58FQ1GcL3aIi7M+Qj07KtWVT6WTGq9ctRNqkxSsTKJ1bTWvv8ALYsr5Z6ThKeDWkR2q5irjBhguNXPI5jKVq6i4d3W4z2hI+wkWNVVzly/O/WMNo/mq366fmVxWN3bwvE3ma9/KVHVK+vlp1aiIxqLkjrcZ5pHto6fhGsXCuVcCJNa81Kc8ae5DDbquKhjfT1OY3tcq5xvG2PMRlE3t4mcRmUl9fKygdUPgVjkdjVdynypuEsSU6RxI90yIuFXlMVwqWVVqfJGjkbrIndJgwVqPctuSNUa9WpqqvIuwmtYnzHtF9S0eJ9JtNXyOqUp6iDgnqmU25RRcbitG9jWsR6qmXeRD5BRSMqOyquZHuYmEwmEQgtSqrJZ54oWvZJliay7k8m0RWs2z+C19StMfluJZX9i8LTs4RyoitbnGTXsuVY+Z0LaRqvbtVNbcZrPI7gXU8mySFcKnkPFJ37qvq/AiIiMxMeFrWtbbMTjKQlW/s6OmcxE1mayrzLzGKW4SOqHQ0kHCuZ85VXCIeZO/wBH6NfzMNJOy31E8VTlmu7Wa/GxRFY84/CJvbOJnEZS6OvWaZ0E0axTN245zzSXJs9VJA9EY5FVG+XBhhelbdkniReCjbjWVMZX/ikeCj7JjqXMXVmZMqsX8idte+Ucmp2x38/92ypatZ6moiVqIkS4RU5SWaeyOe6pqnSJh64ynl2m4M9SsVtiHRoWm9MyAAzagAAAAAAAB5pqpHVCw6nKu3J6ItIx3GCu1VxlduCcRMTlWZmLRhtQAYukAAAAADkd+7+1/p3+864cjv3f2v8ATv8AebaPmWep4a8AHSwAAAAAAAAAAAAAA7BZ+89D6Bn4UOPnYLP3nofQM/ChhreIa6flMABztgAAAAAAAAAAAAAAAAAAAAAAAAAAAAAAAAAAAAAAAAAAAAAAAAAAAAB5k/hu8ylTLa9MsVE5UK/xTV+C31jk+TS1sYhneJnwhAncU1fgt9YcU1fgt9Y5OK/pntlBBO4pq/Bb6w4pq/Bb6w4r+jbKCCdxTV+C31hxTV+C31hxX9G2UEE7imr8FvrDimr8FvrDiv6NsoIJ3FNX4LfWHFNX4LfWHFf0bZQQTuKavwW+sOKavwW+sOK/o2yggncU1fgt9YcU1fgt9YcV/RtlBBO4pq/Bb6w4pq/Bb6w4r+jbKCCdxTV+C31hxTV+C31hxX9G2UEE7imr8FvrDimr8FvrDiv6NsoIJ3FNX4LfWHFNX4LfWHFf0bZQQTuKavwW+sOKavwW+sOK/o2yggncU1fgt9YcU1fgt9YcV/RtlBBO4pq/Bb6w4pq/Bb6w4r+jbKCCdxTV+C31hxTV+C31hxX9G2UE21h3z/6fzI/FNX4LfWJ9qpJaVZeFRE1sYwuec20dO0XiZhasTEtiAD0GwAAAAAAAAeXuRjVcu5D0Yqn+XcZ6lprSbR+ExGZw9RSNlbrNPZGof4TvOSSuhedTTi0+U2jE4AAbKgAAAAAAAPMnzFIx5uNRJCjEYqd1nOUPNPJw8esjV2LhTWtZiMsbWibbfyyAxzzJBjWau08wVKTv1WtXOMlsTjKm6M4/LMDzK7go1e5q4QwNrWOcjUauVXBERM+CbRE4lJB91VxuXqInZzPBURGfCbWivlKB8jy9iORq4VMmGWqbFIrHNXKCIz2gm0RGZZz4rUcmHIipzKeYJeHarmtXYuD5PMkCN1mrtGO+DMYz+GTcfEa1FVUREVd5ihqUmfqtaucZMsqrHGr1auEGJicETExkVrVVFVEVU3KGta3OqiJnmI7a1jnI1Guyq4JWq7mXqExMeUVmLeHlrWt+aiJ5gjWtVVRETO/BGWtYiqmquwkxqr2NejVwqZJmJjyRNZ7QaqI7KImec+PjY/5zWr50MU1S2F+o5q5PcEvDtVWtXYuBiYjJmszh7VrVbhWoqcw1GrjuU2btm48Ty8AiK5q7TxDUtmk1GtXOMjE4yZrnH5Z1RFTCnxrUamGoiJzIJHLHGr1auEIza1iqiajtoiJnwTaInuko1qOVUREVd6hGtRyqiJleU9aruZeoiLWsRVTVdsIiJnwTMV8pOqmtrYTPOHsa9MOajk8qCNVkjR6NXCmGapbDJqOauRGZnEEzERmfDMjUamGoiJzIEa1ucIiZ5jxBMk6KrWrsE8vANRXNXaMTnBmMZ/D2jWoqqiIirvU+mCGqbLIjGtXKmaRVjjVytXCJkTExOJTExMZh9BFStYqomq7aS9VeZeoTGPJW0W8PgIzq1jXK1Wuyi4JEarJGj0auFExMeSLRM4h9BhnqUgfquaucZPUEyToqtauwYnGTdGcflkB4nk4BiOc1cKuDHDVNmkRjWrlRicZJtEThnM0G5TC/LGK5WrhEyR6KqfJU6mzUXK4wRMTMTMJ3RW0RLZgAybgAAAAAcjv3f2v9O/3nXDkd+7+1/p3+820fMs9Tw14AOlgAAAAAAAAAAAAAB2Cz956H0DPwocfOwWfvPQ+gZ+FDDW8Q10/KYADnbAAAAAAAAAAAAAAAAAAAAAAAAAAAAAAAAAAAAAAAAAAAAAAAAAAAAAAD49cNVU5ENDxvVc7Ooy1NWtPKs2iPLfg0HG9Vzs6hxvVc7Ooz6miN8N+DQcb1XOzqHG9Vzs6h1NDfDfg0HG9Vzs6hxvVc7OodTQ3w34NBxvVc7Oocb1XOzqJ6mhvhvwaDjeq52dQ43qudnUOpob4b8Gg43qudnUON6rnZ1EdTQ3w34NBxvVc7Oocb1XOzqJ6mhvhvwaDjeq52dQ43qudnUOpob4b8Gg43qudnUON6rnZ1DqaG+G/BoON6rnZ1Djeq52dRHU0N8N+DQcb1XOzqHG9Vzs6h1NDfDfg0HG9Vzs6hxvVc7OodTQ3w34NBxvVc7Oocb1XOzqHU0N8N+DQcb1XOzqHG9Vzs6h1NDfDfg0HG9Vzs6hxvVc7OonqaG+G/BoON6rnZ6pPtdZLVLLwuO5xjCectTXrecQmLxM4bAAGywAAAAAAAAfFRFRUXcfTxK/g2K7G4raYiJmfCYfWtRiYamEPRigl4VmtjGFMpGnatqxNfBMTE9wAF0AAAAAAAAPEkUcuNdiOxuygjjZGmGNRqeQ9gZlGIzl4kijlxrsR2N2UPkcEUa6zGNau7KIZATmfBtjOXl7GvarXoiovIpjSlgRUVImoqeQzAZmCaxIYexYPFN6jMBmYJiJ8vjWo1ERqIiJyGN9PE9yudG1VXlVDKBkmIns8RxsjTDGo1PIJImSY4RiOxuyh7BGTEYwxxwRRrljGtXnRD09rXtVrkRUXeinoE5MRHZhSlgRUVImoqeQzAEZyRER4YVpYFXKxM6jK1qNajWphE3IfQTmSIiPDG+CKR2s+Nrl51Q+xxMjRUY1GovMewMyYjOXiSJkqIj2I7HOfGQRRu1mRtavOiGQDMm2M5fHNa9qtciKi8hiSlgRcpEzPmMwGZJiJ8hhWlgVc8EzqMwGcExE+XlrUY1GtRERORDy+CKR2s+Nrl51QyAZMRPZ4jijiRdRiNzvwJImSoiPajsc57BGZMRjDEynijdrMja1edEPbmo5qtciKi8inoE5kxEMKUsCLlImdRmAGckREeGFaWBVVViblfIZWtaxqNamETkQ+gZmSIiGOSCKRdZ7GuXdlUPscTIkXUYjc78IewMyYjOXiSNkiYe1HJzKeWU8THazY2tXnRDKBkxGcvjmo5Fa5EVF3oY2U8UbtZkbUXnRDKCMyYgAASAAAAAByO/d/a/wBO/wB51w5Hfu/tf6d/vNtHzLPU8NeADpYAAAAAAAAAAAAAAdgs/eeh9Az8KHHzsFn7z0PoGfhQw1vENdPymAA52wAAAAAAAAAAAAAAAAAAAAAAAAAAAAAAAAAAAAAAAAAAAAAAAAAAAAA8yfw3eZSplsk/hu8ylTOL5f4Zan4AAcTMAAAAAAZIIlnmZG3e5cE+400PAJLToiJG7UfhDStJtWZTEZjLWAn0kMMVK6qqG66Zw1vOeZ6illjRW02pIi8m7A2YjMyYQgbiJ9JJSyT9iNTU2Y5zV1D2SSq6OPg2+CgvSKxE5JjDGCfJAyW3RSxMRHo7VfhN5mr6ONlIxYmprsVEfjeuULcU4ybZaoE+spka+CmiYiy6vdKnKp8W2uw5GTRvkam1iLtKzp2ziDbKCCZT2988PCo9rW5wueQzrSrJb4mxtRz1lVNZE5NpMaVpIrLWA2FHTRpcOBerZURq52bMn1YI6KFZaiNHyP2MYu5POI0pxk2tcCVDSOmjWZ72xR53rznri96VLYVe1NZMtdyKRx284NsoYJLKN6smc5yNSJcLnlU9dgK2JrnzRsc5usjV5iOO3o2yiAAogAAAAADb2HfP/p/M1Bt7Dvn/ANP5m/x/8kLU/k24APTbgAAAAAAABiqUVYHYMoKXrvrNfaYnE5RqJFSNcpykkArpafHSKei05nIADVAAAAAAAAAAAAAAAAAAAAAAAAAAAAAAAAAAANRedIqOyyxx1TJnOkbrJwbUX3qhFotMrbW1kVLFHUpJK5GtVzERM9Zof2jfz9H6JfeaLRr/ABDQemaEuuAAIAAAAAAAAAAAAAAAAAAAAAAAAAAAAAAAADkd+7+1/p3+864cjv3f2v8ATv8AebaPmWep4a8AHSwAAAAAAAAAAAAAA7BZ+89D6Bn4UOPnYLP3nofQM/ChhreIa6flMABztgAAAAAAAAAAAAAAAAAAAAAAAAAAAAAAAAAAAAAAAAAAAAAAAAAAAAB5k/hu8ylTLZJ/Dd5lKmcXy/wy1PwAA4mYAAAAAm26WKmbLM9UWREwxvOZ4a+KZHwyxsiY9Fyrec1YNY1ZiMQmLTCfTTQvp3UlQ/VbrZa9DHUw0sUWI51kkzybsEQETfMYmDKbTzRtt08bnIj3LsTnIQBWbZxCM5bC1VMcSSRzKiMXukzzoe6KsYtVMszkRki5TO7Yuw1gNI1bRER6TulNSsRLktSqZbnH2biQx1JTzuqmz66rlUYibcqaoERqzBuTXTtW2LHrIj1kyrfIZ6eubTUETWqiu1+6b5DVgRq2icm6WzhfTwXLhWSt4JyKvmXmPkdUyqjkhq34RV1mP5jWgnlnwnc2lLURdi9jvkY1zHbHOblqmKpqHPqoeBdwqx7tVuNvKn3EA9Me6NyOY5WuTlQcszEQbvw2l2kayJrGIrVlXXcin2KeBKZGy1DZI0btY5vdZNVJI+V2tI5XLzqeSZ1p3Zg3dxd+zcADBUAAAAADb2HfP/p/M1Bt7Dvn/wBP5m/x/wDJC1P5NuAD024AAAAAAAAeJnqyJzk3oezHO1XwuRN5nq52Tt84THnu80sjpY1V29FwZjBSMcyNdZMKqmcp8fdOlG/ym2M9gAG6oAAAAAAAAAAAAAAAAAAAAAAAAAAAAAAAADxKxJI3MVXIjkxlq4VPMc5v632y1StfXVD6dy/u5dbYqcy+UCV+0b+fo/RL7zRaNf4hoPTNIdXW1Na5rqqd8ytTCK9c4McUskErZYnqyRi5a5N6KEu2A5TQXC+3GqZTUtZUPkd/79iJzqdKtdHJRUbYp6mSol3vkeucr5PIEJgAAAAAAAAAAAAAAAAAAAAAAAAAAAAAAAByO/d/a/07/edcOR37v7X+nf7zbR8yz1PDXgA6WAAAAAAAAAAAAAAHYLP3nofQM/Chx87BZ+89D6Bn4UMNbxDXT8pgAOdsAAAAAAAAAAAAAAAAAAAAAAAAAAAAAAAAAAAAAAAAAAAAAAAAAAAAAPjky1U50NJxNP4bDeAzvp1v5RNYny0fE0/hsHE0/hsN4DPp9NXZDR8TT+GwcTT+Gw3gHT6Zsho+Jp/DYOJp/DYbwDp9M2Q0fE0/hsHE0/hsN4B0+mbIaPiafw2Diafw2G8A6fTNkNHxNP4bBxNP4bDeAdPpmyGj4mn8Ng4mn8NhvAOn0zZDR8TT+GwcTT+Gw3gHT6Zsho+Jp/DYOJp/DYbwDp9M2Q0fE0/hsHE0/hsN4B0+mbIaPiafw2Diafw2G8A6fTNkNHxNP4bBxNP4bDeAdPpmyGj4mn8Ng4mn8NhvAOn0zZDR8TT+GwcTT+Gw3gHT6Zsho+Jp/DYOJp/DYbwDp9M2Q0fE0/hsJttopKRZNdzV1sYx9pPBaujSs5hMViAAGywAAAAAAAAAYqhythcqLhSt7bazafwmIzOGUEejcro1yqrheUkFdLUjUpF4/JMYnAADRAAAAAAAAAAAAAAAAAAAAAAAAAAAAAAAAAR6+iguFJJTVLNaN6YXyeVCQAOTX+w1FkqUa/u4H/w5ETf5F8pBoKGouNWympmK+R/Uic6+Q69X0NPcaV1PVRo+N3Wi86EWyWOlssLmQIrnvXupHb15kCXiwWOnstJqMRHzv/iSqm13k8xtgAgAAAAAAAAAAAAAAAAAAAAAAAAAAAAAAAAOR37v7X+nf7zrhyO/d/a/07/ebaPmWep4a8AHSwAAAAAAAAAAAAAA7BZ+89D6Bn4UOPnYLP3nofQM/ChhreIa6flMABztgAAAAAAAAAAAAAAAAAAAAAAAAAAAAAAAAAAAAAAAAAAAAAAAAAAAAB8f/Dd5lKtw8vjH9ZaJP4bvMpUzi+VMxhlqfhk4eXxj+scPL4x/WYwcm6WbJw8vjH9Y4eXxj+sxgbpGTh5fGP6xw8vjH9ZjRFXcg3jMjJw8vjH9Y4eXxj+sxgbpMsnDy+Mf1jh5fGP6zw1quciNRVVdyIHNVrsORUVN6KM2O73w8vjH9Y4eXxj+sxn1Gud81FXzIMyd3vh5fGP6xw8vjH9ZjA3SMnDy+Mf1jh5fGP6zGBukyycPL4x/WOHl8Y/rMYG6TLJw8vjH9Y4eXxj+sxgbpMsnDy+Mf1jh5fGP6zxqqnIp9axzkVWtVyJtXCbhmx3euHl8Y/rHDy+Mf1mMDdIycPL4x/WOHl8Y/rMYG6Rk4eXxj+scPL4x/WYwN0jJw8vjH9Y4eXxj+sxgbpMsnDy+Mf1m0sb3vWbXcrsau9fOac29h3z/AOn8zbQmeSFqT3bcAHpNwAAAAAAAA8TM4SNW857CqiIVtEWiYlMMVPEsTFRVyqrkynxHI5MouU5z6Rp1rSsVr4JnM5kABdAAAAAAAAAAAAAAAAAAAAAAAAAAAAAAAAAAAAAAAAAAAAAAAAAAAAAAAAAAAAAAAAAAAAAAAAAcjv3f2v8ATv8AedcOR37v7X+nf7zbR8yz1PDXgA6WAAAAAAAAAAAAAAHYLP3nofQM/Chx87BZ+89D6Bn4UMNbxDXT8pgAOdsAAAAAAAAAAAAAAAAAAAAAAAAAAAAAAAAAAAAAAAAAAAAAAAAAAAAAPMn8N3mUqZbJP4bvMpUzi+X+GWp+AAHEzAABs7K5GJUOduRqKv3kqmpoKeo4VHIqSriNE5OVTWUdS2nZM1zVXhG4TB4pqhYp4nvVzmx7kOqmpWIiJXi0REJSxRy3Co4Rkj0R2xGJk9S0cME1PKiPSN7sK129FPDK6LWqEe1+pKuct2Kh5nrY3wwsjY9OCdnul3jNMZOyXUJCl1iRqKkmsmtzYwJaWmqaidqOdwyJlV5CPNXU76qKdsb0e1cu8p5irmMrJpla7EiYROVC03p4n2nMIUbdeRrN2VRDZ1tS+ie2CmRGNRuV2bzVZwuUNj2dTzsb2XArnt2azV3mOnMRExnEq1ljia641eX4YiNy5WpyIe1p6Woik7GV6PjTOHcqHhtcyOs4WKJGx41Vbzoen1lPHHIlLC5r5EwquXcXiaY7p7Mc9OyOlppG51pPnEhKCFbg+DajEj1k28uwxx1sHYscc8KvdH83afeMI+zXz6jtV0erjlEcfk7PUVJSy1Ksic57WMyqJsVymNaRktYyGJskaKmXI9NqGGllhje5ZmOci7lauFQzyXH/AKiJ8TXYjTHdLtcImkx3O2GSahhWGRYmSsdHty9NjiDS/wA1D9dvvJVRV07438GyVHu53bEIcL0jmY9dqNci/eVvNd0YROM9m9kWt7Mw1rex87VXG7lIbGsdLXcE7DEbs1dxi4xVK10qI5YnJhWLzHiKpihWoRjXasrcN8hpbUrM+VptD2ynpoaWOWp11WTcjeQ9TUEaz08cLlxImVVeYyUbnSUjWPbBIjV7lHuwrTzW1iR1cLo1a5Yk243eYYptzP0dsDaWjne+CBz0lamxV3KfIKOn7D4aoc5mHKjvL5D52dTRq+WCByTOTeq7EMDqlrqBIFR2vr6yryETNIR2RnY1l1d2dh8AOVmAAJDb2HfP/p/M1Bt7Dvn/ANP5m/x/8kLU/k24APTbgAAAAAAABiqv5dxlPL2o9itXcpnq1m1JrH5TE4nLBQ/wneckmOGJImaqbTIU+PSaacVt5TaczmAAG6oAAAAAAAAAAAAA1FDpBTVt1mtqRSxTw5zromFwvJtPkGkdHPfH2pqSJM1VbrrjVVUTaibfP1Ff0pV1k0nprtC3KSsXWTnciYX7sdRoI6eqoaejvyqrlfUKu3nRc/ftAvkuktOy5z2+Knmmnia5yq3GrsTON/2bjzT6TRrbJa6tpJaVkb0Zqr3SuzypuNBozTvqaW9XeVO6kjkYxfOiqv5GoigSfRCed7360NSmEzsXKIm0C91ukEFPY23SGN00blTDM6q7Vxt3k6grWVtFT1GyNZo0ejFdlUyhQ5KGCm0HfURTOfJULGsjFciozDl3cxEuNukttptlyjq5XSzIi4VdjNmUx5gL5xxJx/xZ2FJqYz2Rnufm53Y+zebLhY8a3CNxz5KY2Rzv2hply4WLOM7P4RorZbHV1iuFW+qlb2L3TY0XYq45QOp5yV2t0xt9JXOpODnkkY/UcqNRERc45VPWhE8k+jsXCvVyse5qKu/GTS6eRsZcrerGNarlVXKib1ygFjvWkVFZlaybWkmftSKPfjnXmPlk0jo7y50cSPinbtWOTeqc6FbV0cf7RJHV6tRmV1Ffu+b3J7kWGT9okC29WqiInCrHuzqrn7sAWu73Nlpo1qpIJZY0XDuDRFVvlXK7iPJpDQx2Vt01nLC7YjUxrZ5vObKohZUwPhlbrMkarXJ5FOa0tnkk0j4kknVaaOVXuTOxUx71TCAdAttziuFCyrRj4I3r3CS4RVTn3k3KYznZznPK5FuOk9VSTQVMsNOisigp3I3VRMIi7eskUk01DozWwXhKhtMsjWQK1yK9VXOURc8mqBemyMeuGPa5fIuRwjMqms3Zv27jmj2SWm522opY6unbM5FxPI12smU5vIvKZn0FVdtLrjRwVKwtVzlkdtXuUVOTz4A6K6Rjcaz2pndld56OcXmgqae6VE1dFNV0jE1UfBJhY0wmOfGzkUuejctNNY6ZaR0jomorcyL3WUXbkDZOkY1cOe1F5lU+uc1qZc5ETyqc+usdHdLhcpaWKulkhyr3tkajGKmzcu3GxeUgz1k9RoZCksjnLFWKxqqu3V1M4+9QOnI9iu1Uc3W5s7TFWVLKOklqZEc5sTVcqN3rg51X0Utmr7VUR1csks7WSOVy7lymzzF8v/eKt9C73AfLPeae70bqqFr42NerMSYRcoiLz+UnpIxXaqPbrb8Z2nLtZW6Ft1VVP+udu+o0yV1HLaZrTVx1cr5KhjJFVV+auzYnkA6a57WJl7kanlXAV7URFVzURdyqpQHRLpBpVV01wq3wRQ62o1HY3LjCZ6zzpHSMt+j9DHBXOq2rM9eE1tm7cgHQkc1c4VNm/afGyMfnUe12N+Fyc7ucFfZ7FFr1TnOuL0dKqbFaiJsbn7fuM9toquhvVDLQU1XHC9ESVJpGrrJyqmF3bcgX10jGrhz2ovMqn1zkamVVETnU5zcWUd1kuVbQxV7+Dy9ZeEajGr5l24+0yOS5XTRSgSJ7pUjle18evh0iJuxz4TIHQWva9Mscjk50XISRiv1Ee3W5s7TntDXw0Fvui0UVXTVrY0RY5X6yM24VU2Jt28pBgoqmS3wVtHFV9lcJtnWVuou3cm3Oc4A6kDFSukfTROmbqyK1FenMuNplAAAAAAAAAAAAcjv3f2v9O/3nXDkd+7+1/p3+820fMs9Tw14AOlgAAAAAAAAAAAAAB2Cz956H0DPwocfOwWfvPQ+gZ+FDDW8Q10/KYADnbAAAAAAAAAAAAAAAAAAAAAAAAAAAAAAAAAAAAAAAAAAAAAAAAAAAAADzJ/Dd5ipltVMoqc5ruJYPGSdafA5tfStfGFL1mfDRg3nEsHjJOtPgOJYPGSdafA5umuz2S0YN5xLB4yTrT4DiWDxknWnwHTXNktGDecSweMk60+A4lg8ZJ1p8B01zZLRg3nEsHjJOtPgOJYPGSdafAdNc2S0YN5xLB4yTrT4DiWDxknWnwHTXNktGDecSweMk60+A4lg8ZJ1p8B01zZLRg3nEsHjJOtPgOJYPGSdafAdNc2S0YN5xLB4yTrT4DiWDxknWnwHTXNktGDecSweMk60+A4lg8ZJ1p8B01zZLRg3nEsHjJOtPgOJYPGSdafAdNc2S0YN5xLB4yTrT4DiWDxknWnwHTXNktGDecSweMk60+A4lg8ZJ1p8B02obJaMG84lg8ZJ1p8BxLB4yTrT4DprmyWjBvOJYPGSdafAcSweMk60+A6a5slowbziWDxknWnwHEsHjJOtPgOmubJaM21h3z/6fzM3EsHjJOtPgSaOijo9fg3OXWxnWNdLQvW8TK1aTEpIAO1qAAAAAAAAHlzkY1XLuQ9GKq/l3Gepaa0m0fhMRmcPUcjZG6zT2RqH+G7zkkroak6mnFp/KbRicAANlQAAAAAAAAAAAABrrzZqa9QMiqVe1GO1kVi7TzPY6SezMtbkckDEajVT5yKnL/wA5z7bbzFcaqanjpqmJYd7pWIiLtxs2myAgUdpp6O1LbotbgVa5qqq7VznK/eRKfRmgp7XPb/3j4ZnaztZ21F8nUbo0VZpfaKOodA6Z8jmrhyxsyiL5wPEOiFvioJ6RJJlZO5rnLrJnuc4xs8pIrdHKOtt1LRSvlSKmTDFaqZ3Y2mZL9bltvGHZH/Ta2qrtVdi82ME2nnjqqeOeF2tHI1HNXGMooEBLDSpeEuaOk4dG6uM9zjV1fcY6LRujorfVUUT5Viqdj1cqZ3chuABCtNshtNGlLTq9WI5Xd2uV2mC7WKlu80MtS6RHQ/N1Fxyilv1NV3ie2RxypNDnWc5E1VxzbTaAaq86P0N5VrqhrmysTCSMXC45l5z5ZtHqKzK99OjnSvTCyPXK45kNsABq4rFSxXp90a6Th35yir3O7Bnt91o7nwnYc3CcEuHdyqY6yaBpLtoxQXWp7JkWSKbGFfGuNbzn1NF7clpdbtWTgnP4RXK7utbnMjtIrc27cWrK7sjW1Pm9zrc2TbAV1uhtAjoXvmqXviVFarpM7E3J5ifSWSmpLtPcY3SLNOio5FXZtVF/I2EsiRRPkciqjGq5ceQgWW9U97p5JqaOVjY36ipIiIucZ5FUCDW6IUFXVSTrJURulXL0a/Y7rNvQUMFuo46WmbqxMTZlcqvOqke7XeK1cDwtPUTcKqonAsR2MY37fKbBFymQNBNojb5auadJKiNJlVXxsfhq5/IdqNv4t7B15uC4Xhs6yZzjHMWAAai4aO0dwdSrM6VFpmo1mqvInObGrpmVdLLTyKqMkarVxvwZgBoe1Kg4sSg15uCSVZc6yZzhE5vIZq7RyjrmUjZXyolIxGM1V3omN/UbgAaO7aLW+6VK1EiPimX5zo1xredDxJojbX0EdGnCtYx6vyjtrlVMbTfgCFW2ulr7elFUs14kREaudqKm5UXnNdbNE6C3Vjalj5pJGfM13bEN8QaS70NbWS0lPNrzRZ126qpjC4A1btDbcskytfUMjlzmJsmG/wDEPbtEbc6hipVdOiROVzHo/airv8nIbueZlPBJNK7VjjarnLzIiZU1Vn0jp7xUuip6epY1Gq5JHtRGrhUTGc79oC26M2+3tn2PndO3Uesq5ynMQ26E2ts6PR0+oi5SPX2FlAHxqI1qIm5NiH0AAAAAAAAAAAAByO/d/a/07/edcOR37v7X+nf7zbR8yz1PDXgA6WAAAAAAAAAAAAAAHYLP3nofQM/Chx87BZ+89D6Bn4UMNbxDXT8pgAOdsAAAAAPE0nBROeqZ1UyQkujVVE4Nesl1LHSQPY3eqbCDT03BoqStaq585rSKzHdhqTeLRt8Njrt50MVRUtgj1sa23chjPjmtcmHIip5SIrGVptOOzHxq3xbusk09U2eNXY1duMKYOAi8W3qPTWtYmGoiJ5C0xWY7KVm8T3lK1286EJ9za17m8Gq4XGcmQ8LDGq5WNqr5iK1r+U3taf4vsVxbJI1moqZ5ckvXbzoQ0ijauUY1F50Q9i1YnwmtrRH9z1U1jafV7nW1uYwcas8W7rPbmNf85qLjnPnAReLb1ExFcd4VtN5ntKRBO2WJH7s8h7dI1rVdlFwmSM1qNTDUwnkPu/eV2xleLThi41b4pesyU9e2eRWait2ZyqnngYvFt6j62NjFy1iIvkQtMUx2hnE6me8peu3nQjVFc2B6N1VdlM5RQeXRseuXMRV8qFYrGe69rWmOzxxqzxTusmtla5qLneROBi8W3qPeMbibVrPhFLXj+TNNO2KJX78ciETjVvi16zKrUcmHJlOZTxwMXi29QrFY8ota8z/bLLTVjajW7nVxzqZ9dvOhEaxrPmtRPMh6ImsfhetrRHd4luLY5HM1FXC78nxtza5yJwa7VxvProo3LlWNVefASGNP/Tb1FsUx4Z51M+UzXbzoYqiqbBGjsa23GEMZ8c1r0w5qKnlKxWMtJtOOzHxq3xbusk09S2ePXxq7dymDgYvFt6j01rWphqIieQtaKz4UrN4nvKVrt50ITro1rlTg12LjeZDxwMS/+m3qIrWseU3taf4vsNxbLKjNRUzyqpL1286ERIo2rlrGovOiHoTWJ8Jra0R/c+1Na2BWpq62eZTDxq3xa9Z7cxj/AJzUXzofOBi8W3qJiK47wpabzPaUmGdssTX7s8h9fK1rHOznCZI7URqYRMJzIfVTKYXahXbGWm6cMXGrfFu6zLTVzZ3q3VVuEzlVPHAxeLb1H1sbGLlrERfIhaYrjtDOJ1M95S9dvOhFqK9sMmpqK7ZnKKfTy6Nj1y5iKvOqFYrGe69rWmOzxxq3xS9ZOSRqoi5Qh8DF4tvUeybVrPhFLWj+TLPUNiiV/wA7HIhF41b4tesyOajkw5MpzKeeBi8W3qJrFY8otN5n+2WWlrG1CO2aurzmfXbzoRWsazOq1E8x9KzWM9l62tEd3iS5NZI5nBquFxnJ8Zc2ue1vBqmVRM5PqxRquVY1V8wSGNFykbc+YtiuPDPOpnyma7edDDU1TYGI7GtlcYQ8HxzGvTDmoqeUrFYz3aTacdmPjVvi16yVT1LZokf83yKR+Bi8W3qPTWo1MNRETmQtaKz4UrN4nvKVrt50IK3RqL/CXrMp44GLxbeoitax5Te1p/i9QXBs0qM1FbnlVSVrt50IjYmNXLWNRedEPQmsT4TW1oju+1Na2ByJqq7KZ2KYeNG+LXrPbo2P+c1F86HzgYvFt6iYiuO8KWnUme0pUUzZI2v3ZTOBJM1kbnZzhM4MCIiJhEwnMFRFTCplCu2MtN04YuNW+LXrM1NWtncqaqtwmdqmPgYvFt6j62NjPmtRPMhaYrjtDOs6kT3lL1286EWevbDIrNRXeVFPp5dExy5cxFXnVCsViPK9rWmOzwl0Yq/w16yckjVTehD4GLxbeo9k2rWfCKWtH8mWoqGwxK/52ORCPFcmySNYkaprLjOT05qOTDkRU5lMDKR/ZaPYjUYiopMVrjui1r5jDZgAxdAAAAAAAAAfHIjkVFTKH08SP4Niu5itpiImZ8Jh9YxrEw1MIejFBLwrM4xgykadq2rE18E+e4AC6AAAAAAAAAAAAABzemqZ+D0g/fSdw3ue6XZ+8TcRZaeuTR2C7LcJVRJdRseV7nftznyFyj0Tpo216JUSr2amHbE7nus7D2/RinfYmWpZ5eDbJr6+zOdvxA2NqmfU2qllkXL5Imq5edcFKitd0s81TLb46W40+VR6KiP3cipnKKXmlpW01FFSo5zmRsRiKq4VUwV6bQelWRzqasqYGv8AnNRc5A0Vzqobtoq2op4kpEpJdR0EfzHK7G0+1NFNbdEI6plZK5apYnI3anB7F2Jt8v3FrZoxQssslsbrpHIqOdJnutZOX7iNBohSx22ejkqZpWyq1UcuO41c4x1qBodJKqVtmsSxzvRzoGq5WuXK7E3nuq7Kv+lclA6sfTRQouoiLzIm5Oc2KaB0fBsR1XUK5q79nVgm3TROluFalW2aWnm2ayx8vl84FXtU01rvt1ldJ2RNTwyd2v8AmVFRMqRYluFXTrcIX3KWt4TKOjjVWYzzoXO26J0VuqpZmSSSNljWN0b8KmF3kftMga5zIa+ripnO1lga/uVCWlu09fWXy2R8NLSTTwM102pquVVyuD1a6Wrp9I66yOrpHMkic1ZNu9WoqOxnftLPU6PQVF2pbg6aVH07Wta3OUXGd67+U9ssULNIJLuksiyvTCs2avzUT8ghUdCLY6orpalKp8aU0iZYibJN+/aXe7VzbbbZ6t+3g25ROdeRDVUeiVNRXVK2GpmRqP1+C5PMpPvdoZeaRtNLPJExHay6mNvWBy9z4X0q1a1Dlr1n1lbhd2/OefJbtINIJ5rFblpJOCdW5SSRFxq4wip5Nq/cb9ujlqSiSm7ChXuNThFjTX3YznnIceiNI21Ot8s0ssevwjHLhFjXG3AEag0eqLWs0vGj5Y3QOV0Sp85cefd5Sq2231NTo/W1cdY6KOmfrcEmcOXCbeoudt0UhoZ3TOrKiZ6xrG3WdhERUwZaLRqno7TVW5k8rmVPznLjKbMbAKpcK+qm0eskj5n66ySNVyOXKojkRMme9Vc9z0jmo5HViU9OmGx0rFc5Vwm1U+030miNLJb6OkWpmRtK9zmuwmV1lztM100Zgr6xK2GompKnGFkhdhV2YArUUV1qdHq2GdKuN1G5JYJJGuY5zduW9W0+Lc5tIJbPb4ZXscjc1DmqqLlNi/cmftLja7RHbqOSn4aWfhVVXuldnKrvIdl0YpbPWyVUUj5HOarURyJ3KKvIBUqioqLzdKxZHV2rCqthjpo1cjMLhM9RluVbc+1KBKxKiGeOq1Ec9Fa5zdVVTz/2LLXaKQz10lXS1dRRSS/xOBdhHZ3nuq0Xpqm0QW51ROkcL9dHquXKuFTl84FTuNNcrXX2+RtzlfNWNTu9qaucJjzbSTRJWWPS9tI6rkqGvaqv1s933KruzvyhaLjo9BcJqGSSaRq0eNVG47rCpv6j7NYIJr9HdnSycIxETU2aq7FT8wKKyauu3ZNar7hJUo792kDFcxvkVU3Em919ykt9rWpWaCpy5jtZFYrsKmFVCxzaG06zyvpa2ppY5f4kUbtjvISK/RemroaON1RO1KVMNXOsq+dVArTYq21aXQUjq+SZajCPeuduts3ZMGjtqfPpNPClW9i0z1erkTbJhybF28pcavR+CqvcNzdNI2SJWqjExhcEZ+iVKt44wjqZo1WRJHMbjCrnOPMBJ0rplqdH6pEldHwbFkXH+bCLs+0p9rSotejMt3p6qTWkzA2LHcsVXJ3W/fs+86DXUza2inpnuVrZmKxVTemUwQKSwUtPZXWt6umgcqqqu37VyBTamirbZaKW9xXWR00qtVW5Xl2787fKfbpXV9fe6B1LI6Gaphjw1HKjUcqbzexaDUbZW8LVVEsDVykSrhDYzaO00l4p7i2R8boEajI2omrhNyBKZaKOWgtsNNPLwsjEXWfz7SaAEAAAAAAAAAAAHI7939r/AE7/AHnXDkd+7+1/p3+820fMs9Tw14AOlgAAAAAAAAAAAAAB2Cz956H0DPwocfOwWfvPQ+gZ+FDDW8Q10/KYADnbAAAAAD45Ua3KrhEIuu16qrVRUzyGSt/lJPMQaD+G7zmtK9ssb2/uiqUAAgAAAAAAAAAAAAAAAAAAAAAAAAAAA+OcjWq5dyJlT6eJ/wCBJ9VfcTCJnEIiXejVUThFTztUma7dTX1k1cZz5DRUzppLd2PHSK/WyiP5CTXudR2qOn1svcmrs+82tpxnEOWmvbbNpbCmqoqpquidlEXC5TBinuNNTyrHK9Ucm9MKay31MUFe1kSObFI1GrrJjuuf/nOZJ5HxXuR0cXCrqfN+xCeKN2EdRM0ifzlsY6+mlifIx+UYmXbNqGHjij8YvqqYLWnZNVNVarWNXudRD0rU4/RNVMcHuwRsrEzCeXUmsWj8pnZsKrCmsuZtrNm8VNbBSqiSvwq7kRMqRa9MXKixzqeKZGuvNRw2NdPmZ5vJ9hEUjGVp1bZ2/abT11PUNcsb86qZVFTbg+dnQdjdkay8HnGcHp6Qo2bURnCavdY37uU0/wD/AK9/r/MVpWxfUtT/AOJbSK50kz0Y2Tau7KYM888dPEskq4ahqJI6ivbDGlNwSNwqyLzHq71LHVMVO/KxsXWeib1J44m0RCvPaKzMtrHMySFJmLlipnJF44o/GL6qkayTpmWn26qLrMzvweq1rUu9IiInUIpEWmspnVtNItVMSvp1ijk1l1ZHarVxynuoqoaVqLM9G53JyqQ7uiIlKiJj98h4k1XX1EnxjUTg87s/8yRFInum2raJx/0S6e4U1S/Ujf3XMqYye1q4Uqex1diTmwQLujEnpljwk+um7fgw1dO6ou0jWO1ZGsRzV8uEJjTrPfwrbWvXt5nLbrURtqGwKv7xyZRMGU0dJUPqLtCsjdWRrVa5PLtN4UvTbMQ20dTkiZAAZtQAAAAAAAAAAAAAAAAAAAAAAAAAAD3DIxHq1XIi82TwQl75N+shMVzlWbbcNwADF0gAAAAAAABiqUzA7BlBS9d9Zr7TE4nKNRJiJfKpJGMArpafHSKei05nIADVAAAAAAAAARLjcqS2QtlrJeDY5dVNmcqSygaU1kF10ijoJqlsFLTIqOkXwsbfyTrAvFJVQ1lKypp368T0y1yGtj0ntstHU1TXScFTK1JO427VwhptAq/NPU25zkVYlV7Nu9OXH2+80VD/AIYvvpIvxKB0iiq4q6kjqoFVY5Ey3KYUg12kVrt9QsFTUokib2tRVx58HzRX/DdD6P8ANSrV9quFtvNZWJbYrlTzOc7u26+qirndvRQLhFebdNRvq2VUawM+e7wfOSaSqgrads9NIkkTs6rk3LhcFBlqqWu0Uq4rfCtC6CRJJo0VVR6LlMZ8/uFE2uodDJK6KvlayRUSONqqnB92qLjzgdEBRbtc66LQ+11EdXM2eR+HyI9dZ2xd6nqvr7ldL5BaaSsfStbG1zntcqK5dVFVVVNvLuAtHHNJxxxXrP7JxnGrs3Z3+Y2Bz2jSpoNN17Om7IlhicqyIm1yJGqp9uCIt8r6ts1a66VMVQ137qCNq6mObmA6aCgXS+XKphs0sEz6eafWa9rVVGucjkTKpzfEy01Rd6DStttqbi+oSoaqKqquEy1VRUTkwvMBb6W50VZPJBTVDJJY/ntTem3BLOcaK0VVLpBUNirHRrC7Mqpn96iO2op4nu1x4znbcbjV0MzXdw1iLqInlTO7rA6UDDTyNWjjk4ZJW6iO4XdrJjec8r7nUI6aopL5WTOY/YjWOSPGer7gOkg55dL7cp6W0TQ1L4ZZmqj0Y7Va5yPxlU+wkU1bdbTpWlJWVz6pj0y9FVdVUVM7E5PsAvTnI1quXciZINpvFJeI5JKNXq2N2qus3G0p9tlvd/lrK2K5OgSD5sWe4Xfsxu5N6k79nP8AI1npE9wFguF9t9tnSGrn4ORW6yJqquz/AIhjo9I7XW1LKanqdeV/zW6qpnZkqumaOXSukRkCVDuBbiJdz+6dsNpYYZUuTXz6PQ0LWNVyTom1F/5kC1g5xcbnUcJUVNHfKyXg3qrUaxyR4zsTO77ifXaQXCsobVTU0iQ1Fan7yVNn+bV2c27IFzqqhlLSy1EuUjiYr3YTK4RMmG2XGnulIlTSq5Y1VW90mF2GgdbLrb7RdErLktXAtK/Va/KuzqryruK3SsusGjHZ9NXuhp4ZcJFGqtVVVcZVU37VA6camt0ktVBULBUVKJI35zWtVcefBnsdVJW2akqZtskkaK5edSmVdquFqudXUrbIrnTyucuXN11RFXPnRQLzQ19LcIeFpJmyszhVbyL5SSUB14gTRSfimN9BLFM3Xax657rO3O/k+4y6Q3Oug0fs80NXMySWNFe5r1RXLqpvAtDb3RuvHFaOf2Tt2auzYmd/mNkc6niqqnTd0dJPwE7244Vd7U1Nq+fGSVQ3e5Wa511vq6h1YkUTntV6q7aiZTbvx5AL2Dn1FJeK20Vt445exY0cixKuzdyJuRduzBhnu9xborSzpWzpK6pe1X8IuVTG7IHRwUKsud8tNrdUVU/76uVvB7c8E1EXOE3Iu1BWS3vRmakqJ7i6rZOvdxvcrk5Mpt8+9AL6CnWi41c+mtTA+oldTojlbGrlwnNsNXT3a4Otl6etbOrolZwbtdct7vGwDooOeql9do+y88by4j2pHrLtTONvOvnLnY659xs9NVyIiPkb3WOdFwvuAngAAAAAAAHI7939r/Tv951w5Hfu/tf6d/vNtHzLPU8NeADpYAAAAAAAAAAAAAAdgs/eeh9Az8KHHzsFn7z0PoGfhQw1vENdPymAA52wAAAAA+OajkwqIqLyKRdVrHKjWoiZ5EM1S90dO97d6JsIFPU67VWVya2TSlZmMsdS0RMRKSAfHOaxMuVETylkPoMfDxeG09te16ZaqKnkGJRExL6AeFmjRVRXtygTMxHl7B4SaNyoiPRVPYInPgB5e9rMazkTPOeeHi8NoxKJmGQHxrkcmWrlOc+quEyEgMfDxeG09NlY9cNciqMSjdD0AeXSMYuHORF8oTnD0DHw8XhtMiLkYRmJ8APjnI1FVVwicp44eLw2jEmYjyyA8ska/Oq5FxzHoJD45qOarV3KmDys0bVwr0RQk8ar89oxKMx4fKeBlNEkUedVOdTy+mjfUMndlXsTDduxDMfHPaxMuVETyjM5RNa4x+GKppY6prUkRe5XKKi4VD42ljbVLUJnhFTVVcnvh4vDae2ua9MtVFTyE5tCNtJlhhpIoZnyxorVfvTOw+9jR9ldkYXhMY37DMY+HjT/ADtGZlO2sPMtNHLNHK9F1o/m7TxVUMFUqOkausm5yLhTM2WNy4a9FU9jMwjbWyNT0EFOjtRq5cmFcq5U+cXwdidjYXg8537SQ+RjPnORM8554eLw2k5tPdG2kdntrUa1GpuRMGKKljimklaiq+TeqqZWuRyIqLlD6q4TK7iuZX2xLC6mjdUtqNqSNTGUXegkpY5aiOZyLrx7tp64eLw2npsjHrhrkVfITmyuKT2eKimjqNThEXuHayYXlPNVRw1TUSVuVTcqb0M55dKxi4c5EXyiJn8JmtfyjU9up6d+u1qufyK5c4MqU0aVS1CIvCKmF27D1w8XhtMhMzb8orWniGDsSHspKlG4kxjKGc+OcjUy5cJznjh4vDaR3lMbasgPLHtfnVci45j0QtADws0aKqK9EVAk0aqiI9uVGJRuh7APjntYmXKiJ5Ql9Bj4eLw29Z7a5HJlqoqDEoiYl9AMfDxeG0GYjyyA8NljcuGuRVPYTE5AeXyMZ85yJ5zzw8XhtGJRmGQBFRyIqLlFCqiIqrsQJAY+Hi8Np6ZIx64a5F8wxKMw9AHh0rGLhzkRQmZw9gx8PF4bTIEZifAe4o2K9XK1FXnxtMbnI1MuVEQjsqn9mNYxyKxVRNwxMx2JtFZjLaAAxdAAAAAAAAAY5nqyJzk3oZDHO1Xwuam8z1c7J2+cJjy800jpGKrt6LgzGCkY5ka6yYVVM5T482nSjf5TbGewADdUAAAAAAAB5ejlYqNXDlTYuM4K7btDqSCWeWvclc+Vcormaurz8pZABXo9Fo6W9x3CgnSmjamHQozKKm5dueUwQaIcDa66j7Nz2W5jtfgvm6q53Z2loAES1UXF1tgo+E4Tgm6utjGdvMaKq0UqFq5Z6G71FPwzlc9q5XK+dFQtAAr1HonTU1qqqNZnySVSJwkypt2bsIYaLRJ0NtqaGpuEk0MqIjGo3CRqi5yiZXlLOAKYugj30rYZLrI7UdliKzLWp5EzvNhdNFUrJ4Kqlq3UtVG1GrI1vzsJjO/YpYwBWrdon2Fd218lc+oXVVHpI3KuVW4XbkxdqNRTySMt92mpaaV2XRI3OPMuS1ADQ3LRvs+a3yLWPRaPG17dZX7UXaufIe6jR/h9I4rv2Tq8Hj91qb8Iqb8+U3YArMWib6e9Orqa4yRRvfrOjRu1ducZzu+wxVeiNVVrwcl4lkptbW1JI9ZyeZclrAEaKiiht7aJueCbHwflxjBWo9DJ46WejZdntpZXa3BpFy+Xb5C3ACrP0N1oKCPs7HYmdvBfOy7W59hNqdHUqNIo7qtRhGYRYtTOcJjfk3gAqi6F6lXK6luM0FNN8+JqbVTmznd9hs9HLFxFBNH2Rw3COR2dTVxs86m4AFevujLrvcY6yOudTPjYjU1WZXYqrnOU5zxRaM1kFUySovVTURJlHRO1sORUVPC8pZABU49Dp46SejZdntpZV1uDSJN/lXO3cSJ9EoZrRS0i1Lmz0ueDna3C7Vzuz+ZZABXaPRqojgrG1V1mqJKmFYsuRdVqKmM4Vdp9Zozq6NvtHZedd+twvB7u6Rd2fIWEARLXRcX26Ck1+E4JurrYxk0NRolUJUyy0N4qIGyuVz2rlcqvlyhaQBW4tD6WOzT0PDPWSdUc6ZU25Tds5tq9ZAdoJJJTxxyXWR3Bquqix5a1OZEzsLmAKvW6ILU3R1cy4PheqJq6jMK1UTCLnJltWjLLZJUVlTM6vqHsci5bjKLvTaq5VSxgDmE9IzVlbHY62OoeiojFcqsavPjGTfU2ictXo3S0lRMtNKyR0rk1NbGeTeXEAay7WWnu1vbSzqqKzCse3ei4NPTaGr2RE+4XGSrjh/hxqioiJzbVXYWsAVm4aIpU3d1fTV0lLrrl6MTb5cLnYa+t0YfabDckhmdUun1ERiR4VMPRedcl2AFFtuidTXWmnSS4TwQv7qSnc1cZzybS50dLFRUkVNCmI426qGcAAAAAAAAADkd+7+1/p3+864cjv3f2v9O/3m2j5lnqeGvAB0sAAAAAAAAAAAAAAOwWfvPQ+gZ+FDj52Cz956H0DPwoYa3iGun5TAAc7YAAAAAeJo0licxVwipghpa2IqLwjieC0WmPClqVtOZedRvMhiqKZk8eovc7d6GcERMwtNYmMIHFUfjHEinpmQMVqd1tztM4Jm9p8ypXTrXvEPOo3wUIb7Yx73O13Jlck4CLTHha1K28whRW5kUjX67lxyKS9RvgoegJtM+StK18I1TRsqNXKq3V5jDxVH4xxPBMXtHiVZ0qTOZhihgZDEjN+OVT06NrmqmETKYPYK5lfEYwgcVR+McZKehZBJrI5XbMYUlgtN7T2ypGlSJzEPOo3wUI1RQsnejlcrcJjCEsFYtMeFprFoxKBxVH4xxMbG1rUTCbEPYJm0z5RXTrXxDFNA2WNWbs8qEXiqPxjieBF7R4ktp1t5hGpqNlPrYVXZ5zPqN8FD0CJmZ7ymKxEYhCltzJJFfruTPIh5bbI2uRddy4XJPBbkt7V4qZzh51G+ChiqKZk7NVe5252GcFYmYXmsTGJQOKo/GOJNPTMgj1E7rbvUzAmb2nzKldOtZzEPOo3wUITrWxzlXXdtXJPAi0x4TalbeYQ4beyKRH66rjkUlajfBQ9AibTPlNaVr4RqijZUK1VVW45jDxVH4xxPBaL2jxKs6VJnMwxRQtijazfjlU9Pia5itxjKYPYK5lfbGMIHFUfjHGSnoWQPVyOV2UxtJYLTe0+ZUjSpE5iHnUb4KEaooGTya6uVuzGEJYKxaY8LWrFoxKBxVH4xxNSNqIiYQ9AmbTPlFaVr4hingbNErF2Z5UIvFUfjHE8CL2jwW0628wjU1IynR2FV2tzmfUb4KHoETMymKxEYhCktrJJHP13Jlc4PjLZGx7Xa7lwuScC3JbxlXipnOHnUb4KGKopWTsRq9zhc7DOCsTMLzWJjEoHFUfjHEmCnbDGjE7ryqZgTN7T5lWunWs5iHnUbzIQltbFXPCOJ4EWmPBalbeYQ4beyGRH6yrjkUlajfBQ9AibTPlNaRXtCLUUTJ3IqqrcJyGLiqPxjieC0XtHiVZ0qTOZhjjhbHG1mM4TGRJE17FbjGUxkyArmV9sYwgcVR+McZaeiZA5VRyuymNpKBab2nzKkaVInMQ86jfBQiz0DJpFerlb5EJgKxaY8LWpFoxKAlrYi/xHE1GNRNyHoEzaZ8orStfEMM9OyaNWL3OeVDBFbmRyNej3LqrkmgRaYjEE6dZnMwAAquAAAAAAAAAGKocrYXKi4Ure2ys2n8JiMzhlBHo3K6NdZc4UkFdLUjUpF4/JMYnAADRAAAAAAAAAAAAAAAAAAAAAAAAAAAAAAAAAAAAAAAAAAAAAAAAAAAAAAAAAAAAAAAAAAAAAAAAAcjv3f2v9O/3nXDkd+7+1/p3+820fMs9Tw14AOlgAAAAAAAAAAAAAB2Cz956H0DPwocfOwWfvPQ+gZ+FDDW8Q10/KYADnbAAAAAAAAAAAAAAAAAAAAAAAAAAAAAAAAAAAAAAAAAAAAAAAAAAAr+mtbU0FnZLSTOikWZrVc3fjDtn3FF7Zbz9ITdaFy/aD3gj/wDkN/C45wEu2QqroWKu9Woq9R7McH8CP6qe4yBAAAAAAAAAAAAAAAAAAAAAAAAAAAAAAAAAAAAAAAAAAAAAAAAAAAAAAHiZnCRq1OU9jcVtWLRMSmGGmiWJioq7VXJmPiKiplNp9I06VpWK18Ezme4AC6AAAAAAAAAAAAAAAAAAAAAAAAAAAAAAAAAAAUzTm611vrKVlHUvha6NVcjeVcmnsV/utRe6OGatlfG+VEc1V2KhM/aN/P0fol95otGv8Q0HpmhLrgACAAAAAAAAAAAAAAAAAAAAAAAAAAAAAAAAA5Hfu/tf6d/vOuHI7939r/Tv95to+ZZ6nhrwAdLAAAAAAAAAAAAAADsFn7z0PoGfhQ4+dgs/eeh9Az8KGGt4hrp+UwAHO2AAAAAAAAAAAAAAAAAAAAAAAAAAAAAAAAAAAAAAAAAAAAAAAADSVOlVqpJ3wVEsscjFw5qxON2aLSXR2K9Q67FSOrYmGP5HJzKBoNL9ILddLSyCklc+RJkcqKxU2YX4lMMtTTy0lQ+CdiskYuHNXkMQS6bFpjZWwsatQ/KNRF/dqbG2Xqjuqv7DdI9Gb3KxURPJlTm1gsVReqrUj7iFn8SRU2J5E8p1GgoYLdSMpqZmrGxPtXyqEJIAAAAAAAAAAAAAAAAAAAAAAAAAAAAAAAAAAAAAAAAAAAAAAAAAAAAAYqn+A4ynmRqPYrV5TPVrNqTWExOJywUP8J3nJJjhiSJuEXPKZCvx6TTTitvKbTmcwAA2VAAAAAAAAAAAAAAAAAAAAAAAAAAAAAAAAeJXpHG56oqo1M4amV6jRrplZUVUWd6Km9Ficb8p2lmiqVCSXC3txNvkiTc/yp5QNJpldqS7VdM+jkV7WMVrstVNuTVWWpjpLxSVEy6scciOcqJnYQVTG8BLqHbnZekP9mptbfXwXKnSoptdY1XCOc1W582SgaK6MPub21dW1W0bV2JuWRfgdHYxsbGsY1GtamEREwiIEPQAAAAAAAAAAAAAAAAAAAAAAAAAAAAAAAByO/d/a/07/edcOR37v7X+nf7zbR8yz1PDXgA6WAAAAAAAAAAAAAAHYLP3nofQM/Chx87BZ+89D6Bn4UMNbxDXT8pgAOdsAAAAAAAAAAAAAAAAAAAAAAAAAAAAAAAAAAAAAAAAAAAAAAAAAADRaSaOw3mBZI0RlY1O4f4XkUo1o0crLhcnUssb4WxL++e5Pm+TznVj4iIirhN+8CPQUNPbqVtPSxoyNvWq86kkAAAAAAAAAAAAAAAAAAAAAAAAAAAAAAAAAAAAAAAAAAAAAAAAAAAAAAAHxzka1XLsRD6Yqr+XcU1LbaTaPwmIzOHqORsjctXKHsjUP8N3nJJTQ1J1NOLT+U2jE4AAbKgAAAAAAAAAAAAAAAAAAAAAAAAAAAAAAAAAAp2l2iyVDXV9uixMm2SNqfP8qJzmo0W0XfcpEqq1rmUrF2NXYsi83mOkHxEREwiYQD5GxkTGsjajWNTCIibEQ9AAAAAAAAAAAAAAAAAAAAAAAAAAAAAAAAAADkd+7+1/p3+864cjv3f2v9O/3m2j5lnqeGvAB0sAAAAAAAAAAAAAAOwWfvPQ+gZ+FDj52Cz956H0DPwoYa3iGun5TAAc7YAAArWlt9rLPPRspODxNnW1255ULKUf9of81bfO73oBY7npDbrU6OOsmxI9EXUa3WVE515jUWq/z3DS2amiqWy0Goro0RqcycuM8qmorXwW/TV9Rd4lfTPTLFVusmNXYuOXBgtmpWaSXLiyNYUlppeBbjVVMtTHmz+ZIt0ultmiq1p3VK5RdVXo1Vai+clV1+t1vqIoaqfUdK3WauFVuOfJzmlWJLXNR1Vaymcj+6hdSaz1XyONnc6NrLto/Syv4dnBMaqq1U1m668i+QC20ek9rreHSCdVWFiyORWKmWpvVOc1Ni0wSvrZaar1I1e5G0+o1e637/uIbKWCD9oyQRRMZE6NcsRNm2Nc7CJorPR0d7raeri/fSSasGWZ1VRXdXIBsaXSaeC319RPXsqnx4bEiQq1EcucZ2JzfceNH9KpNWaou1frsRMcG2Daxc7FyibjT2djX2K/azUdqtaqZTcuV2lg0XttPXaHyRuiZrzo9ivxt37NvkXAG9qr5QUlvhrpplSCbGo5GqqrlM7icyZjoGzZ1WK3Xy7ZhMZ2nMrSypulxt9nqE/dUcj1cnkzlc9WPtOl1cHZFHNTourwkbmZ5spggU/tjvl4q5m2KlYsES/OciZXmyqrjbzG5sN1r56Kea80yUjYVxwru5R2N+xStaOXpmjPZVvukErHa+sisbnbjGPu3kq73afSPRupdS0c8bYpUVeVHs+POhI3kGl1mqKlIG1StVVw1z2K1q/b8TPW6RWygrFpaqdY5UTWXuVxjGd5Q6+rtdXYaGjoaRUuDVaj1Rm1Vxt28uV2kx9Lr6ZW+mrWJIqRRpI123KozlAs7NMLK+CSXslU1FxqqxdZfMnKSI9I7ZJbH3Bsy8AxyNf3K5aq+Qqtjt9JLppcaeSnY6FiyarFTKJtNVSJq6M3hqbklix6wF37cLLwsbOyl7tEXW1Fw3POTKy+2+hq4qapn1HytRzVxswvLkoNTXWp+i0FHFSqlwymV4Pbv2rnlyZbhQPluNhoazWRz4I2PTlRFcuzqAusmklrioGVr6jEUiq1ncrrOxvwhiXSCkrrRW1FtnzLBE52q5uHNXGxcKVbSm3pbLzRPhakFE1qIxys12sXO3KcvOeaKCGWW61cFwSdyUr9dGU6xtdlOT//AABtLHpjAy3a13qVdUOkVERke1G7N+Cx1l5t9FQsrJqhqQyJmNU2q/zIUGlo6d2glZVOhas7Jmo2TG1NrU/NTHXxTtorJVOVUpmxauurNdrHay5ynV1AX236QW64wzSU0yrwLVc9rmqjkTnxykR2mVlbEj+yHLlcaqMXPnK7bIYai5VlVDcmzvbSvV6R0yxtcitVPhyEW1UVNLoXc6h8LHTMemq9U2pu3AXisv8AbaOihq5ahOCmTMeqmVf5kIFZpFTVdlqKm21vAyQq3We+JV1MrzYKs+Ojl0dtCzVjqWpZwixvViuZjX5cbhHX1FTo5d4ZkjkbGsf7+NmrrLrInMmQLVb9I6WKko2V9Wsk9QncyJEqNdtxzbDYz3migucdufI7smREVrUaq7+dfsKjU25avQKjqok/fUmXoqb9XO38l+wxWCCrvc90ubkzNwCxxL/7lbhET7E+8CzzaW2aGrWndVZVF1Ve1qq1F85umOa9jXsVHNcmUVNyocopeCbbJ6SrrG0zkftidS6z1XyO5DpNjg7Fs1LEsqyo2PY/VVqqnJsArPbJerpcp4LQynYyJVw2RU1nIi45VNzSXmoo7QtXf4kpnJJqIjWqufLgqlzk0erK2pdKyrt1Q164VrMo/wAuryGBj6+q0MqVm4SSCKdisc7bhNqL9m1AL5V3630dJT1M8rmxVKZjVGKuTHV6S2uirJaWpqFjliRHORWLjaiKnvQot5u8FfZrVTQtk16ZNWRXNwiLhEwi8pNuM9HTaezTV8XCU7UZrJq62P3bcLgC4UGkFuuME0tNMqpC1XPa5uHInPgiO0ysrYkk7IcuXauqjFz58c20qtFqVmkFwq7bEsdE2CTWw3CYVip78Lgi2ettVPYq6GtpteqlykT9TPImEReTC7ftA6Mt1oUtyXBaliUqplJM7PN5/IQ7fpRarjUpTwVCpK75qPardbzFDloa7tVppljetMk7nKmNyKiYXzbFJlzqLfday2RWKlcydqprK1mrjdjz427QLjPpPaqaongmqFZJBnXRWLv5k5zTVGmzI72yJur2BhNd6sXWTZn4Guo7dBctOq2GrbwkbHPcredUweb4yjtmmlO+eBraNrGqrUZlFTCpu5QOgRStmhZKxcse1HIuOQ0q6ZWRJuDWpdvxrcG7HuNnLUpHaX1NLHrI2FXxsxjOzKJg5nU1nZ1omlmqadk3C7KZlMiLjn1k3AdDrdIbbQTQx1FRhZmo9jkRVarV5cny26RW26VTqelmV0jUyiOaqayc6FEqWNmm0eZIms10DEVF5U4RxsJ6VsGnk1PRMbFmJUYjdiIqx/ECxVeldqhmlpW1X75qKiO1VVqO5s+cx6F3SrutunmrZEke2bVRdVEwmEXk85U7NVWyht9fSXOkc+sdlGIseXKuN3k2lh/Zz3nqf/kL+FoEm5XurptLKO2x8H2PM1quy3btVeX7CTNpZaIHzxyVCo+Bysc3UXKqi4wnPuNLe/8A+Qrd9RnvcRbJR09Xfb/2RCyXUWTV1kzjulAsUml9ljgjl7KV3CbmtaquTzpyGeq0jtdLT088lQqxVCZjc1qrn4FHs9HTy6I3aokha6WNyar1Ta3duIdb/hy1Z2pry7P9QHQqTSe01dd2JDU5kVcNVWqjXL5FPk+lNpgnnhlqFbJAqo9FYu9FxhOcpt2qKC53S2xWSldHK1UR6IzVXOUwn2bdpItttp7lpvcIqtnCMZJI5W8irrAWy4aSWy3JGlRMuvI1HIxrcuwvKvMeu2O2cW9ntnV1Ojka5WtVVaq86chUtaktGlta69U6uhfngXKzWRG8mzzbBo7bVuk14dBE6Ognjc2NF2JrayK3qwvWBb6q/W+koIK2aZUgnxwao1VVdmdxirtJ7XQcGk8zteRqPRjWKqoi7UzzFHskNRdrjQ2qoTMFE97nIvNnKov27PtM1br0WlVf2XUspUlVysklg4VFaq7ETm2e4C7yX63R2xtwWfWpnORqOa1VXPMqEZmltmfURwpV7Xoio5WqjUzyKvIU6akZBohUyw1Szwy1LMIsSs1VTOevZ1HzSSjp6ex2WSGJrHywIr3Im1yq1F29YF2otJrVXV3YlPUKsqqqNy1UR3mU+V+lFpt9UtPPUKsjVw5GNVyN85WLvSQ0em1uipI2wtVY9jUwmcmpp2rS1Vwpq+qZRvflHcLT8Irt+5eQDoVZpBbaKlgqZajMNRng3sarkXBiptKLTVVyUkNQqyO2NVWqjXLzIpRrrTNp9HLYkc7popJZHtVzFYqbG7MGxvVJBR6TWdtNE2JHRxqqNTGV1l2gbCn02jdepoahWtokVUje1i6yryZLdLIyGJ8si6rGIrnKvIiHPWyUNr01rOz4ESBVVGM4PKZXGMIXW/xST2Kujhyr3QuwicuzcBp7VpLVXCpq6tYGx2qnYuXr85V5POvk8pr4tIdI7w6Wa00caU8a42oir5squ1fMZNHmsuWhNRbqdydktR6ObuXKrlPgQ9GtI4LDRTUFxgmZIyRXIjW7VzyLnzAbWbSW4UejaVtZRcFVPk4JiORURdirrKm9NymKguWlEr6aZYKaennVNrFTuUXnwuwyV19o7lo2tRXWyodE6TV1ET/cjvMVWd1JTVMD9HKusdM922JzcKnNu3gXGS+VjdNI7UnB9jOTK9z3XzFXf50Plu0iqW3yS03WBsUrnLwT27l5k6uU1jlev7SqZZEw/UTWROfglyNIXsrdNbdDS91LFqo9W8m1Vx9iAWHSi6LarPJJGuJ5P3cXPleX7DLo9RTUNogjqXvfO5NaRXuVVRV5PsNO5yX/AEvaxO6o7amV5nSf/wCfcWsgAAAAAAAAD45qOaqKmUU+nmR6RsVy8hW0xETM+CHxjGxtw1MIezHBKkrc4x5DIRpzWaxNPCZznuAAugAAAAAAAAAAAGnqtJ7RR1MlPPVK2WNcOTg3Lheok2680FzVUo6lsjmplW7UXHmUCeAAANbPe6Snu8VseknZEuNXDe52+X7DZAAAAAAAAh1l0oqGWOKqnbG+T5iLnaBMBrbhe6S311PST8JwtRjU1W5TauNpsgAAAAi3CvprbTLUVcnBxIqJnCrtXyIfaCvprlTJUUknCRKqpnCpt8ygSQDWXK+Ulsq4KaoSThJ8auq3Kb8bdoGzB8cuq1XLyJk19qvNNduF7GbK3g8a3CM1QNiAAAAAAAAAAABGrq+lt0KS1cyRMVdVFXnAkg8RSMliZJGusx6I5q86KRrjdKK2Ro+snbEi7k3qvmQCYDUUGktquE6QU9T+9dsa17VbnzZNuAAAAAAAAAAAAAADkd+7+1/p3+864cjv3f2v9O/3m2j5lnqeGvAB0sAAAAAAAAAAAAAAOwWfvPQ+gZ+FDj52Cz956H0DPwoYa3iGun5TAAc7YAAAxyQRSqiyxseqbtZqLgyADHNTwzoiTRMkRNqazUXAbBE2ThGxMR+7WRqZMgAwPpKZ8vCvp4nSJ/nViZ6z2+GJ72vfGxzm7lVMqhkAHjgYuF4Xg2cJ4eNvWeexafhuG4CPhfD1Uz1la0gv15tdXOsNA19FHq4mc1cbUTl864MVo0lu9XLFNVUTIqBcq+o1VRrUTlzkC1NpoGtc1sMaI75yI1NvnI1xtyVltko4ZVpUfjuomps25MdNf7TVTpDBXROkVcImcZ82d5kmvFugqX081XGyWNNZzXLjCYyBA0f0ais00tQ6d9RUSphXuTGEN6a+pvtspWRPnrI2JKiOZnOVTnxzHumu9vq6nsenq45Zsa2q1c7Of7wM81LT1Cos8Ecipu12opkaxrGo1rUa1OREwhrpNILTFVdjProUlzhUzsRebO4gaRaTts9VTQRNjldJtkyq9w3Zhff1AbxlJTxyrKyCJr13uRiIvWelgiWVJVjYsibnaqZ6yIt5tzaJKx1ZElO5cI9V3rzJzmShudFcWOfR1McyN36q7U86AZ2wxMkWRsbGvXe5E2qQLvZorlbJKONW0/CK1Ve1ici53Ee46SUEVNVMpa2F1XFG5Wt3orkTdzKfdFLnU3a09k1StWThFb3KYTAEu32qCio6aFzI5ZIGI1JVYmSW6GJ8iSOjY57dzlTahWLxpPWx3h1stNK2aZnzldyrjOwmWW9V0sVU+8UfYbadEV0ioqJ1AbySNkrFZIxr2rvRyZQ8x00EUaxxwxsYu9rWoiKR+N6DsDs7spnY2dXhNuM7jzJerbEsKSVkbeHaj48rjWavKBKSngSNY0hZwarlW6qYX7D6sMSxcEsbFj8HVTHURKK8264TOipKuOWRu9qLt+znMT9IbQxJFdXxJwa6rk25RebHLuAnxU0ELFZDDHG1d6NaiIobTwtjWNsTEY7e1GphTxTV1LV03ZFPPHJDyvRdiefmIkWkNomqex46+FZM4RM7FXyLuUCc6mgdEkToI1jT/KrUx1HxtNA2LgmwxpH4CNTHUYKi7UFNVJTT1UccypnVcuNho7xpjBRzUzaJYqiOXKucqqmqmcfHqAsyRRtj4NGNRmMaqJsEUMcLdWKNrG5zhqYQ8UtVBWQNnppEkiducm5SHU6QWqlnWCeuiZI1cOblVwvlxuAmPpKaSVJX08TpE3OViKvWZiFUXe301PHPNVxNil+Y/OUd5sGOG+2yerSlirYnzLuai7/t3AS5qSmnVFmgikVNyvYimRI2JHwaMbqYxq42EKsvVtoahsFVWRRyr/lVd3n5vtNVo5e6q53e408zo3QwOVI1YnJrKm/l2Ab1KOlRiMSniRqLlG6iYNWmjzO2SW7un1kkbqrCrNnzUbvz5DFpTfaiyyUTYI43pUOcjtfOzGru6zYzXm3U87oJ6yKOZjdZzXLjCYyBmlooXUU1NCxkLZGq3uGomMpvwa6x6OwWqhfTSqyqRZVkRz402bETy8xnTSG0LTLUJXxcEi6qrlc5828yLebclElZ2ZH2Oq6qScmeYCdqt1dXVTV3YxsMUNLTwOV0MEcarvVjETJCTSG0unZClfDrvRFamdm3dt3Gae72+mquxp6uOObGdVy42YyBJbDE2RZGxsR673Im1ftPk1NBPjhoY5NXdrtRcEWS826KjZVyVcbYJPmPVfneZN6iC826ppZKmGrjfFEmXuT/ACp5U3gTkRETCJsMKUVKiuVKaJFf87uE2+cxNutC6hWtSpjWmRcLJnZvwYpL5bIqRlVJWRthkzqO291jfhN6gTOxoMtXgY+5+b3KbPMfeBi4XheDZwnhau3rI8N1oJ6N9XFVRvgjTL3ovzfPzEddI7O1I1W4Q4k+bt9/N9oE9aaB0vCrDGsm7XVqZ6z1HFHEipFG1iLtw1MEFb7a0rEpFroeGVcI3W5ebO4yV93t9tVqVlVHE525q7V6kAkuhidIkjo2K9NzlTan2hsETHOc2NjVf85Uam3zkZ12oG0SVi1ca0yrjhEXKZ5jCmkNoWWONK+HXkxqpn8+T7QJzaeBrHMbCxGO3tRqYU09+0ajvHY6MmSmbCqrhseUXP2oRq/S2Ojv7aBUi7HRUSWVVXLF5ULHDKyeFk0TkdHI1HNcnKi7lA8spoI5XSshjbI7e5Goir9p9bDEyRZGxsa9d7kamVK+/SSaovyW+20vZDIlVJpM7sc3mXrNTXaW32gVOyrcyFrlVGq9rkz94F1mp4KhESeGORE3I9qKe2MbGxGsajWpuREwhU+2e50VvqKm6W7gXIrWwt1VajnLnOc82DHR6Q6QvfBJJamyU87kRrmIu5fLtx9oFuZBDHI6RkTGvdvcjURVPk1NBUIiTwxyIm7Xaimjmv1RHpdFaEjj4F6Iqu263zVUW7SR8l5ltdxp+xZ9ZeC25RyciefAG9WCJ0aRrExY03N1Ux1Hx9PC9rWvhY5rUw1Faiohiuday3W+arkarmxNzhOXyFRh0qv88K1kNsZJS5VO4RV/PIF0dBE+RJHRsV6bnK1MoeZqWnncjpoI5FTcr2IuDA+4w0tBHU3BzKTWaiua925ebykC4aQU7rJV1drqYpZYWouObaibUUDcSQQyIiSRMcjdyK1FwHQRPe17omOc3cqtTKFesulNLLbYX3SshjqZHKmqiY2Z2eb7Td1dwpKGBJqqojijXcrl3+bnAyyU0EsjZJIY3vbuc5qKqGUh0F0obk1y0VSybV3oi7U+xdphqr/aqOo4CorYmS7lbtXHnxuAx0uj9FSXd9xp0cx72qisRe5yvLg2E1JTTuR01PFI5NyvYiqaTSu9T2y1QVdvkjdwsqN1lTWRU1VXZ1E6W90NFTU7q+qjiklja7V2qq5TmQDY6jdTU1U1d2MbDFFR00L9eKniY/wmsRFPtLVwVsKTUszJY13OauUMwGNYYll4VY2cJ4eNvWay3aPUVtfUS0+vw82t+9cuXNReRDbgDXWWzwWankigc96yP13vfjKqbEAAAAAAAAAAYqlMwOMoXahS9d9Zr7TE4nKNRfw185JCJjcCujp8dIp6LTmcgANUAAAAAAAAAAA5vVVVNSaY3CWsouzIsuTg9VHY3bdp9syuW51l8oqZIKSnY9Ujzsyrdjcfbkt1Lo/HT32puazK9Z2q1Y1bsTOPgYLfoxHb6yofDUOWlqEVr6dW9yqL8AKdHX3KohdXsrq51XwncsZGqsx5932YNnc7tcrrU2y3sldRunY1ZMZblyrjby42bjat0PdCr4qa61MNI92s6Jq/mS7zoxDdOAkSoliqIWo1Jd6uROfy+UJVllLU0Wm9DT1dUtU9itxIu/GFwikrRmuqpqG9OmqZXrHC5WK56rq7F3cxtKPRBtNdIK91dNNLGus5ZNqvXzmJ+hEC1Uz462aKGXOY2+XkVeVAhpYL9XUuiqK2eR1RPUOYkr3KqsaiJuVTdUFqulpVa+W6PnhbC6SSJ2V1sJnG1fvJUOidK2yvt00rpEWThGyYwrVxjYebZos6jq2TVFxqKlsbVYyNyqjdVeRdu7yBKp8Y3C4MmrVra1KlHfu44Y3KzzZRdhsr1cbvUWu3zvSohp1avZDokVHayLjbzbDaroesT5W0NzqKWmlXL4mr+eSbXWGadKd1PdKqCSCPg0drZ1k8vOEIuhlSyenqEbcZ6tWuTDJkwrE61NJpzTScfUruGdiZERqeBtxsLRYbBFZuGfwzpppl7t6pj7jzpDo9He1hes7oZYtiORM7AKtpHR1NLcrPS9lLLUI3CTP2rlX7F28xIt81ws+li0VTWSVTHRue/Kque5V25eXYbmTRdJZrfLLWyvfR/wCZyZV/dZ2qSpLCyTSJl3WZdZrccHq7F7lU3/aBSeMa65JPWrW1rKhHfuooI3KxPJlF2F80frJ66zwTVTHMnVFa9HJjKouM48pqnaIrFNL2Bc6ikglXL4mbveWKlg7Gpo4eEfJqNRus9cqvnApWnFdHU3Wltr5kjhjVHSv36ufgnvPOhlyiornV25snC08iq+F3OqfFPcbyHRWlW5VFbXP7MdMqrqvbhG7f+IfJ9E6XjKCton9iLEqLqMblFVFA0NFxrpTVVc7Li6lbAqakbVVETOcbvNvMelUFXDXWmGap4apRiJwuMZXW2G6qtDI3VMslFXTUjJv4kbNypzb9xmqdE45nUK9mS/8ASIiJr90rsLkDTUElxtel3YNRXSVDZE7vLlwuW5zhSHa73W0VluM6TPklWRkbHPXW1M527fMW6fR9k2kDbss7kciInB6uzdjeR6HRKmpqKrpZpXTR1Coq5TCtVNyoEqrTV1ypn0tZTVVfUSPXM0b43aip5+U2XGlRYNIattVPLJBJCskLZHqqbdrU2+XYbWj0WmppoUW71TqeF2syJFxj7yVpFo7FfeBc6VYZIsprI3OUXkAqLbrc6LR7spamZZa6VWte5yrqtbvxzKqr9xntdZX0N2pVgnrqqCVUSZs0TkRM82c9ZbKzR+jrLRDbnorY4URI3N3oqJvI1t0dqKSrinnu1TO2FMMjVcJjmXaEKvS8a3OsukUVymjZCjnqivVcoirhE5jFTuu9fo/PWcZypFRLhGay5du5ftLfbtG2UFRXStqHPWra5qorcauVPNFowykstXbUqXObUrlX6u1N3wArtbpBXPsNrhSaRklRrcLMza5UR2qmPKSNH6ytpb22lbJWVNFM1UV08Tm6jsKuducbvvNxJonTSWemoXTPSSmVzo52phUyuf8AnmM9qslRRVLp6m51FW9W6iI9e5x5glTLel2uFmralLpM2Ol7tWq9VV2zO8+3WaquGilBV1FQ56xyuiVF/wA/Mq+VE2Ftt2jLKC1VtC2pc9KpFRXK3GrsweF0UhdYUtbqh66siyNk1dqL5gJOi9FNR2mPhqp8/Cta9utnuEVE2FZuEbK/9oDaev2wo5Go125U1con2r7y22O1vtNIsD6qSp27Ff8A5UxhETyEe+aN0t4c2ZznQ1DUwkrPzCGjqq9lpvkOto/BArpFjhla7Gs3OM4RPKhjv861N4qY6a512vEn8Knjc5rFRNucLs2mypdDmpVRz19wnq1iVFYjlXZjzqpmfou5tyqaqluM1O2pVVlYxqZXO1doSra3qvqND3ufUyJNDUtYkqOVHK1UVcKp9r2Xi3W2ivC3aR7pEbhmsuETGU8i+UmXjRyS2aOSU1KstU6Soa/DWbU2Km5DPSaGJU0tG6orahIeDa5ad3+Ryoiqic23yAWq31C1dvp6hzdVZY2vVOZVQkHiKNkMTIo26rGIjWonIiHsIAAAAAAAADkd+7+1/p3+864cjv3f2v8ATv8AebaPmWep4a8AHSwAAAAAAAAAAAAAA7BZ+89D6Bn4UOPnYLP3nofQM/ChhreIa6flMABztgAAAAAAAAAAaXTL/C1b5m/jaamirOwP2etn4Fs3cq3Ud81cuxt8hbKiCKphdDPG2SN3zmuTKKeG0VMyl7FbTxpT4xwWqmrjzAcrur0fR0k6OoWvdl2pTNVrmfWNvU2+O66eupp1dwb0Rz8LhVRGIuC5tsNpbHqJbqbVznCxou0kNoKRtX2U2miSoxjhUamtuxv8xIodfT09n0r4S5Ur5aDVxFs1kxjCb9+DHa/3mklxW2wPp1fTSrDGqYVqq1Mebn+0tl0s9yqq51TRXZ9OitRvBqzLUwfLDo5xXVzVtRUuqaqVMK9Ux5wKHSaj7TNBLLb4Xa+VWZr+Gz5FRDZaSUjaagsck6xyu1VbJK3Ko9qaurv8mS9S2a2zVHZEtDA6XOVcrE2r5TNVUVLWwpFVU8c0abUa5uUTzAc90ifTLW26agbElv8A8ms1eD1tbusoh7t9NNLcq2eiq6NZOx360VLroiorcbMpz4L4tsoVo0pFpIVp03R6iYTynqjt9HQNVtHTRwo7fqNwq+cDmlvkszdHKyOrjzcFcvBqqLncmML585LdoB/h/wD+135G4WzW1ZnzLQ06ySIqOdwabc7yRS0tPRxcFSwshjznVY3CZApGkbbFV3qZr6qeirGYR0qMyxy+bfnykK2VldNQXii7IfV00dO5WvXK7l3pnnTJ0CstlDXYWrpIZlTcr2Iqp9p6paGlo4lipaeOFi70Y1Ez5wOb8a0vaTxbrr2Tw2tq45M5zk+3ZYEk0fWqRVgSkj4RE8HWXJf22S1ta9qW+nRsiork4NNpr7lo0lXdqGqifHFBSta3gdTYqIqrhOsCsyuoZ9L7etgbqtRzFfwbcJv2/dvI1mks8d4uC3hiOaquSPWRVTOsuftOiUtsoaKRz6Wkhhe/erGIimmteikVLUVr61YqqOpdrIxWfN2qv5gU2ijqn2K7Oo0k7G12a2ObK/lgyVsllfo1Sx0sf/5JFTWVEXWzy5Xm5jpsFNBTQJDBCyOJP8jG4QjRWa2Q1HZEVDA2XOUcjE2LzpzAUO4UUlbpHbKOsc5r5IImyLy7lyZtMbbR2ue2x08KMhRFR29VVNbO1ftUvb6Ckkq21T6aJ1Q35sitTWT7T7WUNLXRpHV08czUXKI9ucAY7U+ifQRutzWpTbdRGphDn9dcG3OW5PdDb6ZG5X96xeEeu7YvPsOj09PFTQthgjbHG3c1qYRCM+zW2SodO+hgdK9F1nKxNud5A5nO5XaKUiKuUSqkx1NNpd6Cmt95snYkaR8IyNzscq53l4WzW1YWwrQU6xNdrIzg0wi85llt9HPJFJNSxPfEiJGrmoqtxzEigULrfBpJcu2BiOVXO1eEaqpnPw3E7QDglu1y4BFSHCaiLvRusuPuLfU2uhrJmzVNJDLI3c57EVT3T0NJSyyS09NFFJJ89zGoiu84FS/aJ/HtP15Peww1FHBXftFfDUxpJGrGqrV3LiNC51VDSVisWqp4pljyrNdqLq+bqQJQ0qVnZaU8XZGMcLqprbsb/MQKBZLVR1F6vME0KPjp2ycG1f8ALh2ENbAq9qdW3OxKpnuU6hFb6OGWWWKmiZJLnhHNaiK/O/Jq7xo1BW2xaShZDSa0iPcrWbFx5iRSLjJZXaO0TKNmLgmOFXC53d1lfPuJFZQurtJ6CjqlciyQxNk5/m7S8UNioaaKmWSlgkqYI2s4XUTKqiImSW6gpH1aVbqaJahu6VWprJ9oFHvNJSW3Seihro3Jao40SNFy5OXOf9Sny2xU1Zpk5toZigdG5syImG6qtVF2c2cF7q6OmrYuDqoI5mb8PbnB8o6GloY+DpKeOFq7VRjcZA5i5tZE6bRtqL3dWiovWnwX7DY6QQLbtI6OJUgbTxQtbCtQirGmE25x5S9rbqNazsxaaJanxur3W7G89VlFS10aR1dPHM1NyPbnHmAoFFTuSmvlRFVUkkTqdyPip9ZGoqqioqIqbt5Gkt9K3QeKuSJOyXTqiycuMqmPuOjQ22igpX00VLEyB+xzEamHefnPi2yhWkSlWkh7HRdZI9RNVF58Ac5vdBTUlmss8EaMlmj1pHJvcuxfzMle6WLSyodVLTIrk7haxHKzGExuOhS2yhniiilo4XxxJiNrmIqNTyH2sttFXNalXSxTavzdduVTzKBzjsZYdGbg9lVDNC6diasWthrkzzonILtQU1Po3aKqKJGzTa2u9N7jo3FtCtJ2L2JD2Oi54PUTVzz4ElsoZoI4JKSF8UXzGKxFRvmQCh3qOjptKqKSrjalNJEx8uW5R2UXKqX+kWF9BCtIiNhdEixYTCI3Gw8Vdsoq1rEqqWKVI9jdZudXzEmNjYo2xxtRjGojWtamEROZCBTf2euZGlfTydzVJIiuRd+E2e/PWP2kfwKD67vchuptG6Z97iukMkkErXa0jWLhH/8AOU2VXQ0lajUq6eKdGfN4RqLgkavSuS3Ms6NujZHRPciN4NO6R3OhRpZm2qWGWyXeWfWdsiVqtVPIqblOpSRRyxrHKxr2LsVrkyikOCyWymnSaGggZIm1HIxNnm5gKtI5zv2j0jnphyxtVU5l4NTzparZtLLZFT7ahqsR2N6d1lC5OoKR1YlW6miWpTdKrU1k2Y3mutmjlLb7hNXK+Seokcqo+Vcq1F5vL5QJV7kpYrRUurmOfT6uHtam1fMc4qVoqKJKmy3edrs/wHtVrk+1NinVXNRzVa5EVF3opA4itXDcLxdTa+c54NPcQKLdZ5qirstVeWuWlfG1X7Ni7dv3YNlWzWCS0XZLQxrZuDarlRqomMpu8hcqmlp6uFYamFksa/5XtyhgitNvhp308VHC2KT57UYmHefnJHO5rfTN0IgrkiRKl1RqrJyqm3Z9xlrFa252eS6I51BwDMZ2pjG37zoK2uhWkSlWjhWnauskeomqi8+D1NQUk9K2mlponwNTCRq1MJ5gKLScDNpertHWq2FIXa2qmG51V+7OCJZ32aK318d5jXs3LkTXaquzjk5lydFo6CkoGK2kpo4UXfqNxnzmKps9uq5+GqKKCSTwnMTK+fnA51OyoboPAs2skbq3MWfB1F+7OSdfYo23GCpp66nSoZTRo+GdMp83kymN3IX2ooaSqhbDUU8UsTFy1jmoqJ5kMVVaLfWavZFHDIrUw1VYmUTmyBrdDa1K2y6yU0cGo9WqkaYa7lyifab8xwQRU0TYoI2Rxt3NYmEQyEAAAAAAAAAAAAAAHiZ/BxOcm9D2Y6hqvhcibzPVzFJ2+Ux57vNNKssaq7ei4MxHpGOZGusmFVSQU+PNp0om3lNsZ7AAN1QAAAAAAAAAAAAAAAAAAAAAAAAAAAAAAAAAAAAAAAAAAAAAAAAAAAAAAAAAAAAAAAAAAAAAAAA5Hfu/tf6d/vOuHI7939r/AE7/AHm2j5lnqeGvAB0sAAAAAAAAAAAAAAOwWfvPRegZ+FDj5b6PTl1LRw0/F6O4KNrNbhsZwmM/NMtWs28NKTEeV9BSPlBd9Gp7b9I+UF30antv0mPHb00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FI+UF30antv0j5QXfRqe2/SOO3o31Xc5Hfu/tf6d/vLL8oDvo1Pb/pKlXVPZldPU6mpwsiv1c5xldxpp0ms91L2iY7I4AN2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2Q==">
            <a:extLst>
              <a:ext uri="{FF2B5EF4-FFF2-40B4-BE49-F238E27FC236}">
                <a16:creationId xmlns="" xmlns:a16="http://schemas.microsoft.com/office/drawing/2014/main" id="{B9949549-03DB-4083-9F90-65F2297192F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1">
            <a:extLst>
              <a:ext uri="{FF2B5EF4-FFF2-40B4-BE49-F238E27FC236}">
                <a16:creationId xmlns="" xmlns:a16="http://schemas.microsoft.com/office/drawing/2014/main" id="{11023E7D-3900-4AD1-A7E3-C53D69558F9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02BDFD-3A59-424A-B241-19C853F51E70}"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10850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2" name="Text Placeholder 1"/>
          <p:cNvSpPr>
            <a:spLocks noGrp="1"/>
          </p:cNvSpPr>
          <p:nvPr>
            <p:ph type="body" idx="1"/>
          </p:nvPr>
        </p:nvSpPr>
        <p:spPr>
          <a:xfrm>
            <a:off x="476655" y="1491865"/>
            <a:ext cx="8174951" cy="4773720"/>
          </a:xfrm>
        </p:spPr>
        <p:txBody>
          <a:bodyPr>
            <a:normAutofit fontScale="92500" lnSpcReduction="10000"/>
          </a:bodyPr>
          <a:lstStyle/>
          <a:p>
            <a:pPr marL="457200" indent="-457200">
              <a:lnSpc>
                <a:spcPct val="100000"/>
              </a:lnSpc>
              <a:spcBef>
                <a:spcPts val="600"/>
              </a:spcBef>
              <a:spcAft>
                <a:spcPts val="600"/>
              </a:spcAft>
              <a:buClrTx/>
              <a:buSzPct val="80000"/>
              <a:buFont typeface="Wingdings" panose="05000000000000000000" pitchFamily="2" charset="2"/>
              <a:buChar char="Ø"/>
            </a:pPr>
            <a:r>
              <a:rPr lang="en-US" sz="3000" dirty="0">
                <a:latin typeface="Arial" panose="020B0604020202020204" pitchFamily="34" charset="0"/>
                <a:cs typeface="Arial" panose="020B0604020202020204" pitchFamily="34" charset="0"/>
              </a:rPr>
              <a:t>Every Student Succeeds Act (ESSA) Accountability </a:t>
            </a:r>
            <a:r>
              <a:rPr lang="en-US" sz="3000" dirty="0" smtClean="0">
                <a:latin typeface="Arial" panose="020B0604020202020204" pitchFamily="34" charset="0"/>
                <a:cs typeface="Arial" panose="020B0604020202020204" pitchFamily="34" charset="0"/>
              </a:rPr>
              <a:t>Model</a:t>
            </a:r>
          </a:p>
          <a:p>
            <a:pPr marL="457200" indent="-457200">
              <a:lnSpc>
                <a:spcPct val="100000"/>
              </a:lnSpc>
              <a:spcBef>
                <a:spcPts val="600"/>
              </a:spcBef>
              <a:spcAft>
                <a:spcPts val="600"/>
              </a:spcAft>
              <a:buClrTx/>
              <a:buFont typeface="Wingdings" panose="05000000000000000000" pitchFamily="2" charset="2"/>
              <a:buChar char="Ø"/>
            </a:pPr>
            <a:r>
              <a:rPr lang="en-US" sz="3200" dirty="0">
                <a:ln/>
                <a:latin typeface="Arial" panose="020B0604020202020204" pitchFamily="34" charset="0"/>
                <a:cs typeface="Arial" panose="020B0604020202020204" pitchFamily="34" charset="0"/>
              </a:rPr>
              <a:t>Accountability Indicators legislated by the NC General </a:t>
            </a:r>
            <a:r>
              <a:rPr lang="en-US" sz="3200" dirty="0" smtClean="0">
                <a:ln/>
                <a:latin typeface="Arial" panose="020B0604020202020204" pitchFamily="34" charset="0"/>
                <a:cs typeface="Arial" panose="020B0604020202020204" pitchFamily="34" charset="0"/>
              </a:rPr>
              <a:t>Assembly</a:t>
            </a:r>
            <a:endParaRPr lang="en-US" sz="3000" dirty="0">
              <a:latin typeface="Arial" panose="020B0604020202020204" pitchFamily="34" charset="0"/>
              <a:cs typeface="Arial" panose="020B0604020202020204" pitchFamily="34" charset="0"/>
            </a:endParaRPr>
          </a:p>
          <a:p>
            <a:pPr marL="457200" indent="-457200">
              <a:lnSpc>
                <a:spcPct val="100000"/>
              </a:lnSpc>
              <a:spcBef>
                <a:spcPts val="600"/>
              </a:spcBef>
              <a:spcAft>
                <a:spcPts val="600"/>
              </a:spcAft>
              <a:buClrTx/>
              <a:buSzPct val="80000"/>
              <a:buFont typeface="Wingdings" panose="05000000000000000000" pitchFamily="2" charset="2"/>
              <a:buChar char="Ø"/>
            </a:pPr>
            <a:r>
              <a:rPr lang="en-US" sz="3000" dirty="0">
                <a:latin typeface="Arial" panose="020B0604020202020204" pitchFamily="34" charset="0"/>
                <a:cs typeface="Arial" panose="020B0604020202020204" pitchFamily="34" charset="0"/>
              </a:rPr>
              <a:t>Includes separate </a:t>
            </a:r>
            <a:r>
              <a:rPr lang="en-US" sz="3000" dirty="0" smtClean="0">
                <a:latin typeface="Arial" panose="020B0604020202020204" pitchFamily="34" charset="0"/>
                <a:cs typeface="Arial" panose="020B0604020202020204" pitchFamily="34" charset="0"/>
              </a:rPr>
              <a:t>grades </a:t>
            </a:r>
            <a:r>
              <a:rPr lang="en-US" sz="3000" dirty="0">
                <a:latin typeface="Arial" panose="020B0604020202020204" pitchFamily="34" charset="0"/>
                <a:cs typeface="Arial" panose="020B0604020202020204" pitchFamily="34" charset="0"/>
              </a:rPr>
              <a:t>for ELA/Reading and Mathematics for Elementary and Middle</a:t>
            </a:r>
          </a:p>
          <a:p>
            <a:pPr marL="457200" indent="-457200">
              <a:lnSpc>
                <a:spcPct val="100000"/>
              </a:lnSpc>
              <a:spcBef>
                <a:spcPts val="600"/>
              </a:spcBef>
              <a:spcAft>
                <a:spcPts val="600"/>
              </a:spcAft>
              <a:buClrTx/>
              <a:buSzPct val="80000"/>
              <a:buFont typeface="Wingdings" panose="05000000000000000000" pitchFamily="2" charset="2"/>
              <a:buChar char="Ø"/>
            </a:pPr>
            <a:r>
              <a:rPr lang="en-US" sz="3000" dirty="0">
                <a:latin typeface="Arial" panose="020B0604020202020204" pitchFamily="34" charset="0"/>
                <a:cs typeface="Arial" panose="020B0604020202020204" pitchFamily="34" charset="0"/>
              </a:rPr>
              <a:t>Includes </a:t>
            </a:r>
            <a:r>
              <a:rPr lang="en-US" sz="3000" dirty="0" smtClean="0">
                <a:latin typeface="Arial" panose="020B0604020202020204" pitchFamily="34" charset="0"/>
                <a:cs typeface="Arial" panose="020B0604020202020204" pitchFamily="34" charset="0"/>
              </a:rPr>
              <a:t>grades </a:t>
            </a:r>
            <a:r>
              <a:rPr lang="en-US" sz="3000" dirty="0">
                <a:latin typeface="Arial" panose="020B0604020202020204" pitchFamily="34" charset="0"/>
                <a:cs typeface="Arial" panose="020B0604020202020204" pitchFamily="34" charset="0"/>
              </a:rPr>
              <a:t>for reported subgroups</a:t>
            </a:r>
          </a:p>
          <a:p>
            <a:pPr marL="919162" lvl="1" indent="-457200">
              <a:lnSpc>
                <a:spcPct val="100000"/>
              </a:lnSpc>
              <a:spcBef>
                <a:spcPts val="600"/>
              </a:spcBef>
              <a:spcAft>
                <a:spcPts val="600"/>
              </a:spcAft>
              <a:buClrTx/>
              <a:buSzPct val="100000"/>
              <a:buFont typeface="Wingdings" panose="05000000000000000000" pitchFamily="2" charset="2"/>
              <a:buChar char="§"/>
            </a:pPr>
            <a:r>
              <a:rPr lang="en-US" sz="2800" dirty="0">
                <a:latin typeface="Arial" panose="020B0604020202020204" pitchFamily="34" charset="0"/>
                <a:cs typeface="Arial" panose="020B0604020202020204" pitchFamily="34" charset="0"/>
              </a:rPr>
              <a:t>Major ethnic groups, Students with Disabilities, English Learners, and Economically Disadvantaged</a:t>
            </a:r>
          </a:p>
          <a:p>
            <a:pPr marL="1600200" lvl="2" indent="-457200">
              <a:lnSpc>
                <a:spcPct val="100000"/>
              </a:lnSpc>
              <a:spcBef>
                <a:spcPts val="600"/>
              </a:spcBef>
              <a:buClrTx/>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lvl="2" indent="0">
              <a:buNone/>
            </a:pPr>
            <a:endParaRPr lang="en-US" dirty="0"/>
          </a:p>
        </p:txBody>
      </p:sp>
      <p:sp>
        <p:nvSpPr>
          <p:cNvPr id="5" name="Title 1"/>
          <p:cNvSpPr txBox="1">
            <a:spLocks/>
          </p:cNvSpPr>
          <p:nvPr/>
        </p:nvSpPr>
        <p:spPr>
          <a:xfrm>
            <a:off x="1142513" y="432279"/>
            <a:ext cx="7731352" cy="1019175"/>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3800" b="1" i="0" u="none" strike="noStrike" cap="none">
                <a:solidFill>
                  <a:srgbClr val="A2BC36"/>
                </a:solidFill>
                <a:latin typeface="Arial"/>
                <a:ea typeface="Arial"/>
                <a:cs typeface="Arial"/>
                <a:sym typeface="Arial"/>
              </a:defRPr>
            </a:lvl1pPr>
            <a:lvl2pPr marL="0" marR="0" lvl="1" indent="0" algn="l" rtl="0">
              <a:spcBef>
                <a:spcPts val="0"/>
              </a:spcBef>
              <a:spcAft>
                <a:spcPts val="0"/>
              </a:spcAft>
              <a:buNone/>
              <a:defRPr sz="3800" b="1" i="0" u="none" strike="noStrike" cap="none">
                <a:solidFill>
                  <a:srgbClr val="A2BC36"/>
                </a:solidFill>
                <a:latin typeface="Arial"/>
                <a:ea typeface="Arial"/>
                <a:cs typeface="Arial"/>
                <a:sym typeface="Arial"/>
              </a:defRPr>
            </a:lvl2pPr>
            <a:lvl3pPr marL="0" marR="0" lvl="2" indent="0" algn="l" rtl="0">
              <a:spcBef>
                <a:spcPts val="0"/>
              </a:spcBef>
              <a:spcAft>
                <a:spcPts val="0"/>
              </a:spcAft>
              <a:buNone/>
              <a:defRPr sz="3800" b="1" i="0" u="none" strike="noStrike" cap="none">
                <a:solidFill>
                  <a:srgbClr val="A2BC36"/>
                </a:solidFill>
                <a:latin typeface="Arial"/>
                <a:ea typeface="Arial"/>
                <a:cs typeface="Arial"/>
                <a:sym typeface="Arial"/>
              </a:defRPr>
            </a:lvl3pPr>
            <a:lvl4pPr marL="0" marR="0" lvl="3" indent="0" algn="l" rtl="0">
              <a:spcBef>
                <a:spcPts val="0"/>
              </a:spcBef>
              <a:spcAft>
                <a:spcPts val="0"/>
              </a:spcAft>
              <a:buNone/>
              <a:defRPr sz="3800" b="1" i="0" u="none" strike="noStrike" cap="none">
                <a:solidFill>
                  <a:srgbClr val="A2BC36"/>
                </a:solidFill>
                <a:latin typeface="Arial"/>
                <a:ea typeface="Arial"/>
                <a:cs typeface="Arial"/>
                <a:sym typeface="Arial"/>
              </a:defRPr>
            </a:lvl4pPr>
            <a:lvl5pPr marL="0" marR="0" lvl="4" indent="0" algn="l" rtl="0">
              <a:spcBef>
                <a:spcPts val="0"/>
              </a:spcBef>
              <a:spcAft>
                <a:spcPts val="0"/>
              </a:spcAft>
              <a:buNone/>
              <a:defRPr sz="3800" b="1" i="0" u="none" strike="noStrike" cap="none">
                <a:solidFill>
                  <a:srgbClr val="A2BC36"/>
                </a:solidFill>
                <a:latin typeface="Arial"/>
                <a:ea typeface="Arial"/>
                <a:cs typeface="Arial"/>
                <a:sym typeface="Arial"/>
              </a:defRPr>
            </a:lvl5pPr>
            <a:lvl6pPr marL="457200" marR="0" lvl="5" indent="0" algn="l" rtl="0">
              <a:spcBef>
                <a:spcPts val="0"/>
              </a:spcBef>
              <a:spcAft>
                <a:spcPts val="0"/>
              </a:spcAft>
              <a:buNone/>
              <a:defRPr sz="3800" b="1" i="0" u="none" strike="noStrike" cap="none">
                <a:solidFill>
                  <a:srgbClr val="A2BC36"/>
                </a:solidFill>
                <a:latin typeface="Arial"/>
                <a:ea typeface="Arial"/>
                <a:cs typeface="Arial"/>
                <a:sym typeface="Arial"/>
              </a:defRPr>
            </a:lvl6pPr>
            <a:lvl7pPr marL="914400" marR="0" lvl="6" indent="0" algn="l" rtl="0">
              <a:spcBef>
                <a:spcPts val="0"/>
              </a:spcBef>
              <a:spcAft>
                <a:spcPts val="0"/>
              </a:spcAft>
              <a:buNone/>
              <a:defRPr sz="3800" b="1" i="0" u="none" strike="noStrike" cap="none">
                <a:solidFill>
                  <a:srgbClr val="A2BC36"/>
                </a:solidFill>
                <a:latin typeface="Arial"/>
                <a:ea typeface="Arial"/>
                <a:cs typeface="Arial"/>
                <a:sym typeface="Arial"/>
              </a:defRPr>
            </a:lvl7pPr>
            <a:lvl8pPr marL="1371600" marR="0" lvl="7" indent="0" algn="l" rtl="0">
              <a:spcBef>
                <a:spcPts val="0"/>
              </a:spcBef>
              <a:spcAft>
                <a:spcPts val="0"/>
              </a:spcAft>
              <a:buNone/>
              <a:defRPr sz="3800" b="1" i="0" u="none" strike="noStrike" cap="none">
                <a:solidFill>
                  <a:srgbClr val="A2BC36"/>
                </a:solidFill>
                <a:latin typeface="Arial"/>
                <a:ea typeface="Arial"/>
                <a:cs typeface="Arial"/>
                <a:sym typeface="Arial"/>
              </a:defRPr>
            </a:lvl8pPr>
            <a:lvl9pPr marL="1828800" marR="0" lvl="8" indent="0" algn="l" rtl="0">
              <a:spcBef>
                <a:spcPts val="0"/>
              </a:spcBef>
              <a:spcAft>
                <a:spcPts val="0"/>
              </a:spcAft>
              <a:buNone/>
              <a:defRPr sz="3800" b="1" i="0" u="none" strike="noStrike" cap="none">
                <a:solidFill>
                  <a:srgbClr val="A2BC36"/>
                </a:solidFill>
                <a:latin typeface="Arial"/>
                <a:ea typeface="Arial"/>
                <a:cs typeface="Arial"/>
                <a:sym typeface="Arial"/>
              </a:defRPr>
            </a:lvl9pPr>
          </a:lstStyle>
          <a:p>
            <a:r>
              <a:rPr lang="en-US" sz="4000" dirty="0"/>
              <a:t>School Performance Grades</a:t>
            </a:r>
          </a:p>
        </p:txBody>
      </p:sp>
      <p:sp>
        <p:nvSpPr>
          <p:cNvPr id="4" name="Slide Number Placeholder 3">
            <a:extLst>
              <a:ext uri="{FF2B5EF4-FFF2-40B4-BE49-F238E27FC236}">
                <a16:creationId xmlns="" xmlns:a16="http://schemas.microsoft.com/office/drawing/2014/main" id="{5F320EBB-BE78-4658-A25A-8D91C1AFBCBC}"/>
              </a:ext>
            </a:extLst>
          </p:cNvPr>
          <p:cNvSpPr>
            <a:spLocks noGrp="1"/>
          </p:cNvSpPr>
          <p:nvPr>
            <p:ph type="sldNum" sz="quarter" idx="12"/>
          </p:nvPr>
        </p:nvSpPr>
        <p:spPr/>
        <p:txBody>
          <a:bodyPr/>
          <a:lstStyle/>
          <a:p>
            <a:fld id="{2702BDFD-3A59-424A-B241-19C853F51E70}" type="slidenum">
              <a:rPr lang="en-US" smtClean="0"/>
              <a:pPr/>
              <a:t>6</a:t>
            </a:fld>
            <a:endParaRPr lang="en-US"/>
          </a:p>
        </p:txBody>
      </p:sp>
    </p:spTree>
    <p:extLst>
      <p:ext uri="{BB962C8B-B14F-4D97-AF65-F5344CB8AC3E}">
        <p14:creationId xmlns:p14="http://schemas.microsoft.com/office/powerpoint/2010/main" val="642220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2" name="Text Placeholder 1"/>
          <p:cNvSpPr>
            <a:spLocks noGrp="1"/>
          </p:cNvSpPr>
          <p:nvPr>
            <p:ph type="body" idx="1"/>
          </p:nvPr>
        </p:nvSpPr>
        <p:spPr>
          <a:xfrm>
            <a:off x="457200" y="1338080"/>
            <a:ext cx="8346332" cy="4326449"/>
          </a:xfrm>
        </p:spPr>
        <p:txBody>
          <a:bodyPr>
            <a:noAutofit/>
          </a:bodyPr>
          <a:lstStyle/>
          <a:p>
            <a:pPr marL="339725" lvl="1" indent="-339725">
              <a:lnSpc>
                <a:spcPct val="100000"/>
              </a:lnSpc>
              <a:spcBef>
                <a:spcPts val="1000"/>
              </a:spcBef>
              <a:spcAft>
                <a:spcPts val="0"/>
              </a:spcAft>
              <a:buClrTx/>
              <a:buSzPct val="80000"/>
              <a:buFont typeface="Wingdings" panose="05000000000000000000" pitchFamily="2" charset="2"/>
              <a:buChar char="Ø"/>
            </a:pPr>
            <a:r>
              <a:rPr lang="en-US" sz="2600" dirty="0">
                <a:latin typeface="Arial" panose="020B0604020202020204" pitchFamily="34" charset="0"/>
                <a:cs typeface="Arial" panose="020B0604020202020204" pitchFamily="34" charset="0"/>
              </a:rPr>
              <a:t>Academic Achievement Indicators</a:t>
            </a:r>
          </a:p>
          <a:p>
            <a:pPr marL="574675" lvl="2" indent="-234950">
              <a:lnSpc>
                <a:spcPct val="100000"/>
              </a:lnSpc>
              <a:spcBef>
                <a:spcPts val="1000"/>
              </a:spcBef>
              <a:spcAft>
                <a:spcPts val="0"/>
              </a:spcAft>
              <a:buClrTx/>
              <a:buSzPct val="100000"/>
              <a:buFont typeface="Wingdings" panose="05000000000000000000" pitchFamily="2" charset="2"/>
              <a:buChar char="§"/>
            </a:pPr>
            <a:r>
              <a:rPr lang="en-US" sz="2400" dirty="0">
                <a:latin typeface="Arial" panose="020B0604020202020204" pitchFamily="34" charset="0"/>
                <a:cs typeface="Arial" panose="020B0604020202020204" pitchFamily="34" charset="0"/>
              </a:rPr>
              <a:t>ELA/Reading and Mathematics</a:t>
            </a:r>
          </a:p>
          <a:p>
            <a:pPr marL="796925" lvl="3" indent="-222250">
              <a:lnSpc>
                <a:spcPct val="100000"/>
              </a:lnSpc>
              <a:spcBef>
                <a:spcPts val="1000"/>
              </a:spcBef>
              <a:spcAft>
                <a:spcPts val="0"/>
              </a:spcAft>
              <a:buClrTx/>
              <a:buSzPct val="100000"/>
              <a:buFont typeface="Arial" panose="020B0604020202020204" pitchFamily="34" charset="0"/>
              <a:buChar char="•"/>
            </a:pPr>
            <a:r>
              <a:rPr lang="en-US" sz="2200" dirty="0">
                <a:latin typeface="Arial" panose="020B0604020202020204" pitchFamily="34" charset="0"/>
                <a:cs typeface="Arial" panose="020B0604020202020204" pitchFamily="34" charset="0"/>
              </a:rPr>
              <a:t>Mathematics includes 3–8 EOG and NC Math 1 for grade 8</a:t>
            </a:r>
          </a:p>
          <a:p>
            <a:pPr marL="796925" lvl="3" indent="-222250">
              <a:lnSpc>
                <a:spcPct val="100000"/>
              </a:lnSpc>
              <a:spcBef>
                <a:spcPts val="1000"/>
              </a:spcBef>
              <a:spcAft>
                <a:spcPts val="0"/>
              </a:spcAft>
              <a:buClrTx/>
              <a:buSzPct val="100000"/>
              <a:buFont typeface="Arial" panose="020B0604020202020204" pitchFamily="34" charset="0"/>
              <a:buChar char="•"/>
            </a:pPr>
            <a:r>
              <a:rPr lang="en-US" sz="2200" dirty="0">
                <a:latin typeface="Arial" panose="020B0604020202020204" pitchFamily="34" charset="0"/>
                <a:cs typeface="Arial" panose="020B0604020202020204" pitchFamily="34" charset="0"/>
              </a:rPr>
              <a:t>Achievement (Level 3 and above)</a:t>
            </a:r>
          </a:p>
          <a:p>
            <a:pPr marL="574675" lvl="2" indent="-234950">
              <a:lnSpc>
                <a:spcPct val="100000"/>
              </a:lnSpc>
              <a:spcBef>
                <a:spcPts val="1000"/>
              </a:spcBef>
              <a:spcAft>
                <a:spcPts val="0"/>
              </a:spcAft>
              <a:buClrTx/>
              <a:buSzPct val="100000"/>
              <a:buFont typeface="Wingdings" panose="05000000000000000000" pitchFamily="2" charset="2"/>
              <a:buChar char="§"/>
            </a:pPr>
            <a:r>
              <a:rPr lang="en-US" sz="2400" dirty="0">
                <a:latin typeface="Arial" panose="020B0604020202020204" pitchFamily="34" charset="0"/>
                <a:cs typeface="Arial" panose="020B0604020202020204" pitchFamily="34" charset="0"/>
              </a:rPr>
              <a:t>Other Academic Indicator: Science (Gr 5/Gr 8)</a:t>
            </a:r>
          </a:p>
          <a:p>
            <a:pPr marL="574675" lvl="2" indent="-234950">
              <a:lnSpc>
                <a:spcPct val="100000"/>
              </a:lnSpc>
              <a:spcBef>
                <a:spcPts val="1000"/>
              </a:spcBef>
              <a:spcAft>
                <a:spcPts val="0"/>
              </a:spcAft>
              <a:buClrTx/>
              <a:buSzPct val="100000"/>
              <a:buFont typeface="Wingdings" panose="05000000000000000000" pitchFamily="2" charset="2"/>
              <a:buChar char="§"/>
            </a:pPr>
            <a:r>
              <a:rPr lang="en-US" sz="2400" dirty="0">
                <a:latin typeface="Arial" panose="020B0604020202020204" pitchFamily="34" charset="0"/>
                <a:cs typeface="Arial" panose="020B0604020202020204" pitchFamily="34" charset="0"/>
              </a:rPr>
              <a:t>English Learners’ Progress</a:t>
            </a:r>
          </a:p>
          <a:p>
            <a:pPr marL="339725" indent="-339725">
              <a:lnSpc>
                <a:spcPct val="100000"/>
              </a:lnSpc>
              <a:buClrTx/>
              <a:buSzPct val="80000"/>
              <a:buFont typeface="Wingdings" panose="05000000000000000000" pitchFamily="2" charset="2"/>
              <a:buChar char="Ø"/>
            </a:pPr>
            <a:r>
              <a:rPr lang="en-US" sz="2600" dirty="0">
                <a:latin typeface="Arial" panose="020B0604020202020204" pitchFamily="34" charset="0"/>
                <a:cs typeface="Arial" panose="020B0604020202020204" pitchFamily="34" charset="0"/>
              </a:rPr>
              <a:t>School Quality or Student Success Indicator</a:t>
            </a:r>
          </a:p>
          <a:p>
            <a:pPr marL="574675" lvl="1" indent="-234950">
              <a:lnSpc>
                <a:spcPct val="100000"/>
              </a:lnSpc>
              <a:spcBef>
                <a:spcPts val="1000"/>
              </a:spcBef>
              <a:spcAft>
                <a:spcPts val="0"/>
              </a:spcAft>
              <a:buClrTx/>
              <a:buSzPct val="100000"/>
              <a:buFont typeface="Wingdings" panose="05000000000000000000" pitchFamily="2" charset="2"/>
              <a:buChar char="§"/>
            </a:pPr>
            <a:r>
              <a:rPr lang="en-US" sz="2400" dirty="0">
                <a:latin typeface="Arial" panose="020B0604020202020204" pitchFamily="34" charset="0"/>
                <a:cs typeface="Arial" panose="020B0604020202020204" pitchFamily="34" charset="0"/>
              </a:rPr>
              <a:t>Growth (ELA/Reading, Mathematics, and Science)</a:t>
            </a:r>
          </a:p>
          <a:p>
            <a:pPr marL="574675" lvl="1" indent="-234950">
              <a:lnSpc>
                <a:spcPct val="100000"/>
              </a:lnSpc>
              <a:spcBef>
                <a:spcPts val="0"/>
              </a:spcBef>
              <a:spcAft>
                <a:spcPts val="0"/>
              </a:spcAft>
              <a:buClrTx/>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031875" lvl="1" indent="-920750">
              <a:lnSpc>
                <a:spcPct val="100000"/>
              </a:lnSpc>
              <a:spcBef>
                <a:spcPts val="600"/>
              </a:spcBef>
              <a:spcAft>
                <a:spcPts val="0"/>
              </a:spcAft>
              <a:buNone/>
            </a:pPr>
            <a:r>
              <a:rPr lang="en-US" sz="2600" b="1" dirty="0">
                <a:latin typeface="Arial" panose="020B0604020202020204" pitchFamily="34" charset="0"/>
                <a:cs typeface="Arial" panose="020B0604020202020204" pitchFamily="34" charset="0"/>
              </a:rPr>
              <a:t>Note: The 15-point scale will continue for 2016–17, 2017–18, and the 2018–19 school years</a:t>
            </a:r>
          </a:p>
          <a:p>
            <a:pPr lvl="2" indent="0">
              <a:buNone/>
            </a:pPr>
            <a:endParaRPr lang="en-US" dirty="0"/>
          </a:p>
        </p:txBody>
      </p:sp>
      <p:sp>
        <p:nvSpPr>
          <p:cNvPr id="5" name="Title 1"/>
          <p:cNvSpPr txBox="1">
            <a:spLocks/>
          </p:cNvSpPr>
          <p:nvPr/>
        </p:nvSpPr>
        <p:spPr>
          <a:xfrm>
            <a:off x="1194634" y="355803"/>
            <a:ext cx="7429116" cy="1019641"/>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3800" b="1" i="0" u="none" strike="noStrike" cap="none">
                <a:solidFill>
                  <a:srgbClr val="A2BC36"/>
                </a:solidFill>
                <a:latin typeface="Arial"/>
                <a:ea typeface="Arial"/>
                <a:cs typeface="Arial"/>
                <a:sym typeface="Arial"/>
              </a:defRPr>
            </a:lvl1pPr>
            <a:lvl2pPr marL="0" marR="0" lvl="1" indent="0" algn="l" rtl="0">
              <a:spcBef>
                <a:spcPts val="0"/>
              </a:spcBef>
              <a:spcAft>
                <a:spcPts val="0"/>
              </a:spcAft>
              <a:buNone/>
              <a:defRPr sz="3800" b="1" i="0" u="none" strike="noStrike" cap="none">
                <a:solidFill>
                  <a:srgbClr val="A2BC36"/>
                </a:solidFill>
                <a:latin typeface="Arial"/>
                <a:ea typeface="Arial"/>
                <a:cs typeface="Arial"/>
                <a:sym typeface="Arial"/>
              </a:defRPr>
            </a:lvl2pPr>
            <a:lvl3pPr marL="0" marR="0" lvl="2" indent="0" algn="l" rtl="0">
              <a:spcBef>
                <a:spcPts val="0"/>
              </a:spcBef>
              <a:spcAft>
                <a:spcPts val="0"/>
              </a:spcAft>
              <a:buNone/>
              <a:defRPr sz="3800" b="1" i="0" u="none" strike="noStrike" cap="none">
                <a:solidFill>
                  <a:srgbClr val="A2BC36"/>
                </a:solidFill>
                <a:latin typeface="Arial"/>
                <a:ea typeface="Arial"/>
                <a:cs typeface="Arial"/>
                <a:sym typeface="Arial"/>
              </a:defRPr>
            </a:lvl3pPr>
            <a:lvl4pPr marL="0" marR="0" lvl="3" indent="0" algn="l" rtl="0">
              <a:spcBef>
                <a:spcPts val="0"/>
              </a:spcBef>
              <a:spcAft>
                <a:spcPts val="0"/>
              </a:spcAft>
              <a:buNone/>
              <a:defRPr sz="3800" b="1" i="0" u="none" strike="noStrike" cap="none">
                <a:solidFill>
                  <a:srgbClr val="A2BC36"/>
                </a:solidFill>
                <a:latin typeface="Arial"/>
                <a:ea typeface="Arial"/>
                <a:cs typeface="Arial"/>
                <a:sym typeface="Arial"/>
              </a:defRPr>
            </a:lvl4pPr>
            <a:lvl5pPr marL="0" marR="0" lvl="4" indent="0" algn="l" rtl="0">
              <a:spcBef>
                <a:spcPts val="0"/>
              </a:spcBef>
              <a:spcAft>
                <a:spcPts val="0"/>
              </a:spcAft>
              <a:buNone/>
              <a:defRPr sz="3800" b="1" i="0" u="none" strike="noStrike" cap="none">
                <a:solidFill>
                  <a:srgbClr val="A2BC36"/>
                </a:solidFill>
                <a:latin typeface="Arial"/>
                <a:ea typeface="Arial"/>
                <a:cs typeface="Arial"/>
                <a:sym typeface="Arial"/>
              </a:defRPr>
            </a:lvl5pPr>
            <a:lvl6pPr marL="457200" marR="0" lvl="5" indent="0" algn="l" rtl="0">
              <a:spcBef>
                <a:spcPts val="0"/>
              </a:spcBef>
              <a:spcAft>
                <a:spcPts val="0"/>
              </a:spcAft>
              <a:buNone/>
              <a:defRPr sz="3800" b="1" i="0" u="none" strike="noStrike" cap="none">
                <a:solidFill>
                  <a:srgbClr val="A2BC36"/>
                </a:solidFill>
                <a:latin typeface="Arial"/>
                <a:ea typeface="Arial"/>
                <a:cs typeface="Arial"/>
                <a:sym typeface="Arial"/>
              </a:defRPr>
            </a:lvl6pPr>
            <a:lvl7pPr marL="914400" marR="0" lvl="6" indent="0" algn="l" rtl="0">
              <a:spcBef>
                <a:spcPts val="0"/>
              </a:spcBef>
              <a:spcAft>
                <a:spcPts val="0"/>
              </a:spcAft>
              <a:buNone/>
              <a:defRPr sz="3800" b="1" i="0" u="none" strike="noStrike" cap="none">
                <a:solidFill>
                  <a:srgbClr val="A2BC36"/>
                </a:solidFill>
                <a:latin typeface="Arial"/>
                <a:ea typeface="Arial"/>
                <a:cs typeface="Arial"/>
                <a:sym typeface="Arial"/>
              </a:defRPr>
            </a:lvl7pPr>
            <a:lvl8pPr marL="1371600" marR="0" lvl="7" indent="0" algn="l" rtl="0">
              <a:spcBef>
                <a:spcPts val="0"/>
              </a:spcBef>
              <a:spcAft>
                <a:spcPts val="0"/>
              </a:spcAft>
              <a:buNone/>
              <a:defRPr sz="3800" b="1" i="0" u="none" strike="noStrike" cap="none">
                <a:solidFill>
                  <a:srgbClr val="A2BC36"/>
                </a:solidFill>
                <a:latin typeface="Arial"/>
                <a:ea typeface="Arial"/>
                <a:cs typeface="Arial"/>
                <a:sym typeface="Arial"/>
              </a:defRPr>
            </a:lvl8pPr>
            <a:lvl9pPr marL="1828800" marR="0" lvl="8" indent="0" algn="l" rtl="0">
              <a:spcBef>
                <a:spcPts val="0"/>
              </a:spcBef>
              <a:spcAft>
                <a:spcPts val="0"/>
              </a:spcAft>
              <a:buNone/>
              <a:defRPr sz="3800" b="1" i="0" u="none" strike="noStrike" cap="none">
                <a:solidFill>
                  <a:srgbClr val="A2BC36"/>
                </a:solidFill>
                <a:latin typeface="Arial"/>
                <a:ea typeface="Arial"/>
                <a:cs typeface="Arial"/>
                <a:sym typeface="Arial"/>
              </a:defRPr>
            </a:lvl9pPr>
          </a:lstStyle>
          <a:p>
            <a:r>
              <a:rPr lang="en-US" sz="4000" dirty="0"/>
              <a:t>Accountability Model</a:t>
            </a:r>
          </a:p>
        </p:txBody>
      </p:sp>
      <p:sp>
        <p:nvSpPr>
          <p:cNvPr id="4" name="Slide Number Placeholder 3">
            <a:extLst>
              <a:ext uri="{FF2B5EF4-FFF2-40B4-BE49-F238E27FC236}">
                <a16:creationId xmlns="" xmlns:a16="http://schemas.microsoft.com/office/drawing/2014/main" id="{31C2C0F8-BA23-4AB1-BBC5-654CA30E6446}"/>
              </a:ext>
            </a:extLst>
          </p:cNvPr>
          <p:cNvSpPr>
            <a:spLocks noGrp="1"/>
          </p:cNvSpPr>
          <p:nvPr>
            <p:ph type="sldNum" sz="quarter" idx="12"/>
          </p:nvPr>
        </p:nvSpPr>
        <p:spPr/>
        <p:txBody>
          <a:bodyPr/>
          <a:lstStyle/>
          <a:p>
            <a:fld id="{2702BDFD-3A59-424A-B241-19C853F51E70}" type="slidenum">
              <a:rPr lang="en-US" smtClean="0"/>
              <a:pPr/>
              <a:t>7</a:t>
            </a:fld>
            <a:endParaRPr lang="en-US"/>
          </a:p>
        </p:txBody>
      </p:sp>
    </p:spTree>
    <p:extLst>
      <p:ext uri="{BB962C8B-B14F-4D97-AF65-F5344CB8AC3E}">
        <p14:creationId xmlns:p14="http://schemas.microsoft.com/office/powerpoint/2010/main" val="616639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2" name="Text Placeholder 1"/>
          <p:cNvSpPr>
            <a:spLocks noGrp="1"/>
          </p:cNvSpPr>
          <p:nvPr>
            <p:ph type="body" idx="1"/>
          </p:nvPr>
        </p:nvSpPr>
        <p:spPr>
          <a:xfrm>
            <a:off x="443342" y="1364732"/>
            <a:ext cx="8320081" cy="4866908"/>
          </a:xfrm>
        </p:spPr>
        <p:txBody>
          <a:bodyPr>
            <a:noAutofit/>
          </a:bodyPr>
          <a:lstStyle/>
          <a:p>
            <a:pPr marL="339725" lvl="1" indent="-339725">
              <a:lnSpc>
                <a:spcPct val="100000"/>
              </a:lnSpc>
              <a:spcBef>
                <a:spcPts val="600"/>
              </a:spcBef>
              <a:buClrTx/>
              <a:buSzPct val="80000"/>
              <a:buFont typeface="Wingdings" panose="05000000000000000000" pitchFamily="2" charset="2"/>
              <a:buChar char="Ø"/>
            </a:pPr>
            <a:r>
              <a:rPr lang="en-US" sz="2600" dirty="0">
                <a:latin typeface="Arial" panose="020B0604020202020204" pitchFamily="34" charset="0"/>
                <a:cs typeface="Arial" panose="020B0604020202020204" pitchFamily="34" charset="0"/>
              </a:rPr>
              <a:t>Academic Achievement Indicators</a:t>
            </a:r>
          </a:p>
          <a:p>
            <a:pPr marL="631825" lvl="2" indent="-292100">
              <a:lnSpc>
                <a:spcPct val="100000"/>
              </a:lnSpc>
              <a:spcBef>
                <a:spcPts val="600"/>
              </a:spcBef>
              <a:spcAft>
                <a:spcPts val="0"/>
              </a:spcAft>
              <a:buClrTx/>
              <a:buSzPct val="100000"/>
              <a:buFont typeface="Wingdings" panose="05000000000000000000" pitchFamily="2" charset="2"/>
              <a:buChar char="§"/>
            </a:pPr>
            <a:r>
              <a:rPr lang="en-US" sz="2400" dirty="0">
                <a:latin typeface="Arial" panose="020B0604020202020204" pitchFamily="34" charset="0"/>
                <a:cs typeface="Arial" panose="020B0604020202020204" pitchFamily="34" charset="0"/>
              </a:rPr>
              <a:t>English II and NC Math 1 or NC Math 3</a:t>
            </a:r>
          </a:p>
          <a:p>
            <a:pPr marL="914400" lvl="3" indent="-282575">
              <a:lnSpc>
                <a:spcPct val="100000"/>
              </a:lnSpc>
              <a:spcBef>
                <a:spcPts val="600"/>
              </a:spcBef>
              <a:spcAft>
                <a:spcPts val="0"/>
              </a:spcAft>
              <a:buClrTx/>
              <a:buSzPct val="100000"/>
              <a:buFont typeface="Arial" panose="020B0604020202020204" pitchFamily="34" charset="0"/>
              <a:buChar char="•"/>
            </a:pPr>
            <a:r>
              <a:rPr lang="en-US" sz="2200" dirty="0">
                <a:latin typeface="Arial" panose="020B0604020202020204" pitchFamily="34" charset="0"/>
                <a:cs typeface="Arial" panose="020B0604020202020204" pitchFamily="34" charset="0"/>
              </a:rPr>
              <a:t>Achievement (Level 3 and above)</a:t>
            </a:r>
          </a:p>
          <a:p>
            <a:pPr marL="914400" lvl="3" indent="-282575">
              <a:lnSpc>
                <a:spcPct val="100000"/>
              </a:lnSpc>
              <a:spcBef>
                <a:spcPts val="600"/>
              </a:spcBef>
              <a:spcAft>
                <a:spcPts val="0"/>
              </a:spcAft>
              <a:buClrTx/>
              <a:buSzPct val="100000"/>
              <a:buFont typeface="Arial" panose="020B0604020202020204" pitchFamily="34" charset="0"/>
              <a:buChar char="•"/>
            </a:pPr>
            <a:r>
              <a:rPr lang="en-US" sz="2200" dirty="0">
                <a:latin typeface="Arial" panose="020B0604020202020204" pitchFamily="34" charset="0"/>
                <a:cs typeface="Arial" panose="020B0604020202020204" pitchFamily="34" charset="0"/>
              </a:rPr>
              <a:t>Growth (English II, NC Math 1 or NC Math 3)</a:t>
            </a:r>
          </a:p>
          <a:p>
            <a:pPr marL="631825" lvl="2" indent="-292100">
              <a:lnSpc>
                <a:spcPct val="100000"/>
              </a:lnSpc>
              <a:spcBef>
                <a:spcPts val="600"/>
              </a:spcBef>
              <a:spcAft>
                <a:spcPts val="0"/>
              </a:spcAft>
              <a:buClrTx/>
              <a:buSzPct val="100000"/>
              <a:buFont typeface="Wingdings" panose="05000000000000000000" pitchFamily="2" charset="2"/>
              <a:buChar char="§"/>
            </a:pPr>
            <a:r>
              <a:rPr lang="en-US" sz="2400" dirty="0">
                <a:latin typeface="Arial" panose="020B0604020202020204" pitchFamily="34" charset="0"/>
                <a:cs typeface="Arial" panose="020B0604020202020204" pitchFamily="34" charset="0"/>
              </a:rPr>
              <a:t>Four-year Cohort Graduation Rate</a:t>
            </a:r>
          </a:p>
          <a:p>
            <a:pPr marL="631825" lvl="2" indent="-292100">
              <a:lnSpc>
                <a:spcPct val="100000"/>
              </a:lnSpc>
              <a:spcBef>
                <a:spcPts val="600"/>
              </a:spcBef>
              <a:spcAft>
                <a:spcPts val="0"/>
              </a:spcAft>
              <a:buClrTx/>
              <a:buSzPct val="100000"/>
              <a:buFont typeface="Wingdings" panose="05000000000000000000" pitchFamily="2" charset="2"/>
              <a:buChar char="§"/>
            </a:pPr>
            <a:r>
              <a:rPr lang="en-US" sz="2400" dirty="0">
                <a:latin typeface="Arial" panose="020B0604020202020204" pitchFamily="34" charset="0"/>
                <a:cs typeface="Arial" panose="020B0604020202020204" pitchFamily="34" charset="0"/>
              </a:rPr>
              <a:t>English Learners’ Progress</a:t>
            </a:r>
          </a:p>
          <a:p>
            <a:pPr marL="339725" indent="-339725">
              <a:lnSpc>
                <a:spcPct val="100000"/>
              </a:lnSpc>
              <a:spcBef>
                <a:spcPts val="600"/>
              </a:spcBef>
              <a:buClrTx/>
              <a:buSzPct val="80000"/>
              <a:buFont typeface="Wingdings" panose="05000000000000000000" pitchFamily="2" charset="2"/>
              <a:buChar char="Ø"/>
            </a:pPr>
            <a:r>
              <a:rPr lang="en-US" sz="2600" dirty="0">
                <a:latin typeface="Arial" panose="020B0604020202020204" pitchFamily="34" charset="0"/>
                <a:cs typeface="Arial" panose="020B0604020202020204" pitchFamily="34" charset="0"/>
              </a:rPr>
              <a:t>School Quality or Student Success Indicators</a:t>
            </a:r>
            <a:endParaRPr lang="en-US" sz="2400" dirty="0">
              <a:latin typeface="Arial" panose="020B0604020202020204" pitchFamily="34" charset="0"/>
              <a:cs typeface="Arial" panose="020B0604020202020204" pitchFamily="34" charset="0"/>
            </a:endParaRPr>
          </a:p>
          <a:p>
            <a:pPr marL="631825" lvl="1" indent="-292100">
              <a:lnSpc>
                <a:spcPct val="100000"/>
              </a:lnSpc>
              <a:spcBef>
                <a:spcPts val="600"/>
              </a:spcBef>
              <a:spcAft>
                <a:spcPts val="0"/>
              </a:spcAft>
              <a:buClrTx/>
              <a:buSzPct val="100000"/>
              <a:buFont typeface="Wingdings" panose="05000000000000000000" pitchFamily="2" charset="2"/>
              <a:buChar char="§"/>
            </a:pPr>
            <a:r>
              <a:rPr lang="en-US" sz="2400" dirty="0">
                <a:latin typeface="Arial" panose="020B0604020202020204" pitchFamily="34" charset="0"/>
                <a:cs typeface="Arial" panose="020B0604020202020204" pitchFamily="34" charset="0"/>
              </a:rPr>
              <a:t>Math Course Rigor	</a:t>
            </a:r>
          </a:p>
          <a:p>
            <a:pPr marL="631825" lvl="1" indent="-292100">
              <a:lnSpc>
                <a:spcPct val="100000"/>
              </a:lnSpc>
              <a:spcBef>
                <a:spcPts val="600"/>
              </a:spcBef>
              <a:spcAft>
                <a:spcPts val="0"/>
              </a:spcAft>
              <a:buClrTx/>
              <a:buSzPct val="100000"/>
              <a:buFont typeface="Wingdings" panose="05000000000000000000" pitchFamily="2" charset="2"/>
              <a:buChar char="§"/>
            </a:pPr>
            <a:r>
              <a:rPr lang="en-US" sz="2400" dirty="0">
                <a:latin typeface="Arial" panose="020B0604020202020204" pitchFamily="34" charset="0"/>
                <a:cs typeface="Arial" panose="020B0604020202020204" pitchFamily="34" charset="0"/>
              </a:rPr>
              <a:t>ACT </a:t>
            </a:r>
          </a:p>
          <a:p>
            <a:pPr marL="631825" lvl="1" indent="-292100">
              <a:lnSpc>
                <a:spcPct val="100000"/>
              </a:lnSpc>
              <a:spcBef>
                <a:spcPts val="600"/>
              </a:spcBef>
              <a:spcAft>
                <a:spcPts val="0"/>
              </a:spcAft>
              <a:buClrTx/>
              <a:buSzPct val="100000"/>
              <a:buFont typeface="Wingdings" panose="05000000000000000000" pitchFamily="2" charset="2"/>
              <a:buChar char="§"/>
            </a:pPr>
            <a:r>
              <a:rPr lang="en-US" sz="2400" dirty="0">
                <a:latin typeface="Arial" panose="020B0604020202020204" pitchFamily="34" charset="0"/>
                <a:cs typeface="Arial" panose="020B0604020202020204" pitchFamily="34" charset="0"/>
              </a:rPr>
              <a:t>ACT </a:t>
            </a:r>
            <a:r>
              <a:rPr lang="en-US" sz="2400" dirty="0" err="1">
                <a:latin typeface="Arial" panose="020B0604020202020204" pitchFamily="34" charset="0"/>
                <a:cs typeface="Arial" panose="020B0604020202020204" pitchFamily="34" charset="0"/>
              </a:rPr>
              <a:t>WorkKeys</a:t>
            </a:r>
            <a:endParaRPr lang="en-US" sz="2400" dirty="0">
              <a:latin typeface="Arial" panose="020B0604020202020204" pitchFamily="34" charset="0"/>
              <a:cs typeface="Arial" panose="020B0604020202020204" pitchFamily="34" charset="0"/>
            </a:endParaRPr>
          </a:p>
          <a:p>
            <a:pPr marL="631825" lvl="1" indent="-292100">
              <a:lnSpc>
                <a:spcPct val="100000"/>
              </a:lnSpc>
              <a:spcBef>
                <a:spcPts val="600"/>
              </a:spcBef>
              <a:spcAft>
                <a:spcPts val="0"/>
              </a:spcAft>
              <a:buClrTx/>
              <a:buSzPct val="100000"/>
              <a:buFont typeface="Wingdings" panose="05000000000000000000" pitchFamily="2" charset="2"/>
              <a:buChar char="§"/>
            </a:pPr>
            <a:r>
              <a:rPr lang="en-US" sz="2400" dirty="0">
                <a:latin typeface="Arial" panose="020B0604020202020204" pitchFamily="34" charset="0"/>
                <a:cs typeface="Arial" panose="020B0604020202020204" pitchFamily="34" charset="0"/>
              </a:rPr>
              <a:t>Biology</a:t>
            </a:r>
          </a:p>
          <a:p>
            <a:pPr indent="0">
              <a:buNone/>
            </a:pPr>
            <a:endParaRPr lang="en-US" sz="2600" dirty="0">
              <a:latin typeface="Arial" panose="020B0604020202020204" pitchFamily="34" charset="0"/>
              <a:cs typeface="Arial" panose="020B0604020202020204" pitchFamily="34" charset="0"/>
            </a:endParaRPr>
          </a:p>
          <a:p>
            <a:pPr marL="1600200" lvl="2" indent="-457200">
              <a:buFont typeface="Arial" panose="020B0604020202020204" pitchFamily="34" charset="0"/>
              <a:buChar char="•"/>
            </a:pPr>
            <a:endParaRPr lang="en-US" dirty="0"/>
          </a:p>
          <a:p>
            <a:pPr lvl="2" indent="0">
              <a:buNone/>
            </a:pPr>
            <a:endParaRPr lang="en-US" dirty="0"/>
          </a:p>
        </p:txBody>
      </p:sp>
      <p:sp>
        <p:nvSpPr>
          <p:cNvPr id="5" name="Title 1"/>
          <p:cNvSpPr txBox="1">
            <a:spLocks/>
          </p:cNvSpPr>
          <p:nvPr/>
        </p:nvSpPr>
        <p:spPr>
          <a:xfrm>
            <a:off x="1181271" y="248795"/>
            <a:ext cx="7489792" cy="1019641"/>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3800" b="1" i="0" u="none" strike="noStrike" cap="none">
                <a:solidFill>
                  <a:srgbClr val="A2BC36"/>
                </a:solidFill>
                <a:latin typeface="Arial"/>
                <a:ea typeface="Arial"/>
                <a:cs typeface="Arial"/>
                <a:sym typeface="Arial"/>
              </a:defRPr>
            </a:lvl1pPr>
            <a:lvl2pPr marL="0" marR="0" lvl="1" indent="0" algn="l" rtl="0">
              <a:spcBef>
                <a:spcPts val="0"/>
              </a:spcBef>
              <a:spcAft>
                <a:spcPts val="0"/>
              </a:spcAft>
              <a:buNone/>
              <a:defRPr sz="3800" b="1" i="0" u="none" strike="noStrike" cap="none">
                <a:solidFill>
                  <a:srgbClr val="A2BC36"/>
                </a:solidFill>
                <a:latin typeface="Arial"/>
                <a:ea typeface="Arial"/>
                <a:cs typeface="Arial"/>
                <a:sym typeface="Arial"/>
              </a:defRPr>
            </a:lvl2pPr>
            <a:lvl3pPr marL="0" marR="0" lvl="2" indent="0" algn="l" rtl="0">
              <a:spcBef>
                <a:spcPts val="0"/>
              </a:spcBef>
              <a:spcAft>
                <a:spcPts val="0"/>
              </a:spcAft>
              <a:buNone/>
              <a:defRPr sz="3800" b="1" i="0" u="none" strike="noStrike" cap="none">
                <a:solidFill>
                  <a:srgbClr val="A2BC36"/>
                </a:solidFill>
                <a:latin typeface="Arial"/>
                <a:ea typeface="Arial"/>
                <a:cs typeface="Arial"/>
                <a:sym typeface="Arial"/>
              </a:defRPr>
            </a:lvl3pPr>
            <a:lvl4pPr marL="0" marR="0" lvl="3" indent="0" algn="l" rtl="0">
              <a:spcBef>
                <a:spcPts val="0"/>
              </a:spcBef>
              <a:spcAft>
                <a:spcPts val="0"/>
              </a:spcAft>
              <a:buNone/>
              <a:defRPr sz="3800" b="1" i="0" u="none" strike="noStrike" cap="none">
                <a:solidFill>
                  <a:srgbClr val="A2BC36"/>
                </a:solidFill>
                <a:latin typeface="Arial"/>
                <a:ea typeface="Arial"/>
                <a:cs typeface="Arial"/>
                <a:sym typeface="Arial"/>
              </a:defRPr>
            </a:lvl4pPr>
            <a:lvl5pPr marL="0" marR="0" lvl="4" indent="0" algn="l" rtl="0">
              <a:spcBef>
                <a:spcPts val="0"/>
              </a:spcBef>
              <a:spcAft>
                <a:spcPts val="0"/>
              </a:spcAft>
              <a:buNone/>
              <a:defRPr sz="3800" b="1" i="0" u="none" strike="noStrike" cap="none">
                <a:solidFill>
                  <a:srgbClr val="A2BC36"/>
                </a:solidFill>
                <a:latin typeface="Arial"/>
                <a:ea typeface="Arial"/>
                <a:cs typeface="Arial"/>
                <a:sym typeface="Arial"/>
              </a:defRPr>
            </a:lvl5pPr>
            <a:lvl6pPr marL="457200" marR="0" lvl="5" indent="0" algn="l" rtl="0">
              <a:spcBef>
                <a:spcPts val="0"/>
              </a:spcBef>
              <a:spcAft>
                <a:spcPts val="0"/>
              </a:spcAft>
              <a:buNone/>
              <a:defRPr sz="3800" b="1" i="0" u="none" strike="noStrike" cap="none">
                <a:solidFill>
                  <a:srgbClr val="A2BC36"/>
                </a:solidFill>
                <a:latin typeface="Arial"/>
                <a:ea typeface="Arial"/>
                <a:cs typeface="Arial"/>
                <a:sym typeface="Arial"/>
              </a:defRPr>
            </a:lvl6pPr>
            <a:lvl7pPr marL="914400" marR="0" lvl="6" indent="0" algn="l" rtl="0">
              <a:spcBef>
                <a:spcPts val="0"/>
              </a:spcBef>
              <a:spcAft>
                <a:spcPts val="0"/>
              </a:spcAft>
              <a:buNone/>
              <a:defRPr sz="3800" b="1" i="0" u="none" strike="noStrike" cap="none">
                <a:solidFill>
                  <a:srgbClr val="A2BC36"/>
                </a:solidFill>
                <a:latin typeface="Arial"/>
                <a:ea typeface="Arial"/>
                <a:cs typeface="Arial"/>
                <a:sym typeface="Arial"/>
              </a:defRPr>
            </a:lvl7pPr>
            <a:lvl8pPr marL="1371600" marR="0" lvl="7" indent="0" algn="l" rtl="0">
              <a:spcBef>
                <a:spcPts val="0"/>
              </a:spcBef>
              <a:spcAft>
                <a:spcPts val="0"/>
              </a:spcAft>
              <a:buNone/>
              <a:defRPr sz="3800" b="1" i="0" u="none" strike="noStrike" cap="none">
                <a:solidFill>
                  <a:srgbClr val="A2BC36"/>
                </a:solidFill>
                <a:latin typeface="Arial"/>
                <a:ea typeface="Arial"/>
                <a:cs typeface="Arial"/>
                <a:sym typeface="Arial"/>
              </a:defRPr>
            </a:lvl8pPr>
            <a:lvl9pPr marL="1828800" marR="0" lvl="8" indent="0" algn="l" rtl="0">
              <a:spcBef>
                <a:spcPts val="0"/>
              </a:spcBef>
              <a:spcAft>
                <a:spcPts val="0"/>
              </a:spcAft>
              <a:buNone/>
              <a:defRPr sz="3800" b="1" i="0" u="none" strike="noStrike" cap="none">
                <a:solidFill>
                  <a:srgbClr val="A2BC36"/>
                </a:solidFill>
                <a:latin typeface="Arial"/>
                <a:ea typeface="Arial"/>
                <a:cs typeface="Arial"/>
                <a:sym typeface="Arial"/>
              </a:defRPr>
            </a:lvl9pPr>
          </a:lstStyle>
          <a:p>
            <a:r>
              <a:rPr lang="en-US" sz="3600" dirty="0"/>
              <a:t>School Performance Grades/ESSA: High Schools</a:t>
            </a:r>
          </a:p>
        </p:txBody>
      </p:sp>
      <p:sp>
        <p:nvSpPr>
          <p:cNvPr id="4" name="Slide Number Placeholder 3">
            <a:extLst>
              <a:ext uri="{FF2B5EF4-FFF2-40B4-BE49-F238E27FC236}">
                <a16:creationId xmlns="" xmlns:a16="http://schemas.microsoft.com/office/drawing/2014/main" id="{CD0F7E63-E54E-482C-A86A-36F2D1032CCF}"/>
              </a:ext>
            </a:extLst>
          </p:cNvPr>
          <p:cNvSpPr>
            <a:spLocks noGrp="1"/>
          </p:cNvSpPr>
          <p:nvPr>
            <p:ph type="sldNum" sz="quarter" idx="12"/>
          </p:nvPr>
        </p:nvSpPr>
        <p:spPr/>
        <p:txBody>
          <a:bodyPr/>
          <a:lstStyle/>
          <a:p>
            <a:fld id="{2702BDFD-3A59-424A-B241-19C853F51E70}" type="slidenum">
              <a:rPr lang="en-US" smtClean="0"/>
              <a:pPr/>
              <a:t>8</a:t>
            </a:fld>
            <a:endParaRPr lang="en-US"/>
          </a:p>
        </p:txBody>
      </p:sp>
    </p:spTree>
    <p:extLst>
      <p:ext uri="{BB962C8B-B14F-4D97-AF65-F5344CB8AC3E}">
        <p14:creationId xmlns:p14="http://schemas.microsoft.com/office/powerpoint/2010/main" val="29360304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160658" y="351988"/>
            <a:ext cx="7593824" cy="1143000"/>
          </a:xfrm>
        </p:spPr>
        <p:txBody>
          <a:bodyPr>
            <a:noAutofit/>
          </a:bodyPr>
          <a:lstStyle/>
          <a:p>
            <a:pPr>
              <a:defRPr/>
            </a:pPr>
            <a:r>
              <a:rPr lang="en-US" b="1" dirty="0">
                <a:effectLst/>
                <a:latin typeface="Arial" panose="020B0604020202020204" pitchFamily="34" charset="0"/>
                <a:ea typeface="+mj-ea"/>
                <a:cs typeface="+mj-cs"/>
              </a:rPr>
              <a:t>Minimum N</a:t>
            </a:r>
            <a:endParaRPr lang="en-US" b="1" dirty="0">
              <a:effectLst/>
              <a:latin typeface="Arial" panose="020B0604020202020204" pitchFamily="34" charset="0"/>
              <a:cs typeface="Arial" panose="020B0604020202020204" pitchFamily="34" charset="0"/>
            </a:endParaRPr>
          </a:p>
        </p:txBody>
      </p:sp>
      <p:sp>
        <p:nvSpPr>
          <p:cNvPr id="11267" name="Rectangle 4"/>
          <p:cNvSpPr>
            <a:spLocks noChangeArrowheads="1"/>
          </p:cNvSpPr>
          <p:nvPr/>
        </p:nvSpPr>
        <p:spPr bwMode="auto">
          <a:xfrm>
            <a:off x="2286000" y="28289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MS PGothic" pitchFamily="34" charset="-128"/>
              </a:defRPr>
            </a:lvl1pPr>
            <a:lvl2pPr eaLnBrk="0" hangingPunct="0">
              <a:spcBef>
                <a:spcPts val="325"/>
              </a:spcBef>
              <a:buClr>
                <a:schemeClr val="accent1"/>
              </a:buClr>
              <a:buFont typeface="Verdana" pitchFamily="34" charset="0"/>
              <a:buChar char="◦"/>
              <a:defRPr sz="2300">
                <a:solidFill>
                  <a:schemeClr val="tx1"/>
                </a:solidFill>
                <a:latin typeface="Lucida Sans Unicode" pitchFamily="34" charset="0"/>
                <a:ea typeface="MS PGothic" pitchFamily="34" charset="-128"/>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MS PGothic" pitchFamily="34" charset="-128"/>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MS PGothic" pitchFamily="34" charset="-128"/>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ea typeface="MS PGothic"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MS PGothic"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MS PGothic"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MS PGothic"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MS PGothic" pitchFamily="34" charset="-128"/>
              </a:defRPr>
            </a:lvl9pPr>
          </a:lstStyle>
          <a:p>
            <a:pPr marL="457200" marR="0" lvl="1"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Lucida Sans Unicode" pitchFamily="34" charset="0"/>
              <a:ea typeface="MS PGothic" pitchFamily="34" charset="-128"/>
              <a:cs typeface="+mn-cs"/>
            </a:endParaRPr>
          </a:p>
        </p:txBody>
      </p:sp>
      <p:sp>
        <p:nvSpPr>
          <p:cNvPr id="11268" name="Rectangle 5"/>
          <p:cNvSpPr>
            <a:spLocks noChangeArrowheads="1"/>
          </p:cNvSpPr>
          <p:nvPr/>
        </p:nvSpPr>
        <p:spPr bwMode="auto">
          <a:xfrm>
            <a:off x="2438400" y="29813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MS PGothic" pitchFamily="34" charset="-128"/>
              </a:defRPr>
            </a:lvl1pPr>
            <a:lvl2pPr eaLnBrk="0" hangingPunct="0">
              <a:spcBef>
                <a:spcPts val="325"/>
              </a:spcBef>
              <a:buClr>
                <a:schemeClr val="accent1"/>
              </a:buClr>
              <a:buFont typeface="Verdana" pitchFamily="34" charset="0"/>
              <a:buChar char="◦"/>
              <a:defRPr sz="2300">
                <a:solidFill>
                  <a:schemeClr val="tx1"/>
                </a:solidFill>
                <a:latin typeface="Lucida Sans Unicode" pitchFamily="34" charset="0"/>
                <a:ea typeface="MS PGothic" pitchFamily="34" charset="-128"/>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MS PGothic" pitchFamily="34" charset="-128"/>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MS PGothic" pitchFamily="34" charset="-128"/>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ea typeface="MS PGothic"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MS PGothic"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MS PGothic"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MS PGothic"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ea typeface="MS PGothic" pitchFamily="34" charset="-128"/>
              </a:defRPr>
            </a:lvl9pPr>
          </a:lstStyle>
          <a:p>
            <a:pPr marL="457200" marR="0" lvl="1"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Lucida Sans Unicode" pitchFamily="34" charset="0"/>
              <a:ea typeface="MS PGothic" pitchFamily="34" charset="-128"/>
              <a:cs typeface="+mn-cs"/>
            </a:endParaRPr>
          </a:p>
        </p:txBody>
      </p:sp>
      <p:sp>
        <p:nvSpPr>
          <p:cNvPr id="4" name="TextBox 3"/>
          <p:cNvSpPr txBox="1"/>
          <p:nvPr/>
        </p:nvSpPr>
        <p:spPr>
          <a:xfrm>
            <a:off x="457199" y="1429691"/>
            <a:ext cx="8213864" cy="5447645"/>
          </a:xfrm>
          <a:prstGeom prst="rect">
            <a:avLst/>
          </a:prstGeom>
          <a:noFill/>
        </p:spPr>
        <p:txBody>
          <a:bodyPr wrap="square" rtlCol="0" anchor="t">
            <a:spAutoFit/>
          </a:bodyPr>
          <a:lstStyle/>
          <a:p>
            <a:pPr marL="463550" indent="-463550">
              <a:spcBef>
                <a:spcPts val="600"/>
              </a:spcBef>
              <a:spcAft>
                <a:spcPts val="600"/>
              </a:spcAft>
              <a:buSzPct val="80000"/>
              <a:buFont typeface="Wingdings" panose="05000000000000000000" pitchFamily="2" charset="2"/>
              <a:buChar char="Ø"/>
            </a:pPr>
            <a:r>
              <a:rPr lang="en-US" sz="2800" dirty="0">
                <a:latin typeface="Arial" panose="020B0604020202020204" pitchFamily="34" charset="0"/>
                <a:cs typeface="Arial" panose="020B0604020202020204" pitchFamily="34" charset="0"/>
              </a:rPr>
              <a:t>Minimum N for Accountability Model = 30           </a:t>
            </a:r>
          </a:p>
          <a:p>
            <a:pPr marL="796925" lvl="1" indent="-339725">
              <a:spcBef>
                <a:spcPts val="600"/>
              </a:spcBef>
              <a:spcAft>
                <a:spcPts val="600"/>
              </a:spcAft>
              <a:buSzPct val="100000"/>
              <a:buFont typeface="Wingdings" panose="05000000000000000000" pitchFamily="2" charset="2"/>
              <a:buChar char="§"/>
            </a:pPr>
            <a:r>
              <a:rPr lang="en-US" sz="2600" dirty="0">
                <a:latin typeface="Arial" panose="020B0604020202020204" pitchFamily="34" charset="0"/>
                <a:cs typeface="Arial" panose="020B0604020202020204" pitchFamily="34" charset="0"/>
              </a:rPr>
              <a:t>If a school does not have 30 scores/data points in an accountability indicator (ELA/reading scores, </a:t>
            </a:r>
            <a:r>
              <a:rPr lang="en-US" sz="2600" dirty="0" smtClean="0">
                <a:latin typeface="Arial" panose="020B0604020202020204" pitchFamily="34" charset="0"/>
                <a:cs typeface="Arial" panose="020B0604020202020204" pitchFamily="34" charset="0"/>
              </a:rPr>
              <a:t>math scores, students </a:t>
            </a:r>
            <a:r>
              <a:rPr lang="en-US" sz="2600" dirty="0">
                <a:latin typeface="Arial" panose="020B0604020202020204" pitchFamily="34" charset="0"/>
                <a:cs typeface="Arial" panose="020B0604020202020204" pitchFamily="34" charset="0"/>
              </a:rPr>
              <a:t>in Cohort Graduation Rate, English Learners for English Learners’ Progress, etc.), the data </a:t>
            </a:r>
            <a:r>
              <a:rPr lang="en-US" sz="2600" dirty="0" smtClean="0">
                <a:latin typeface="Arial" panose="020B0604020202020204" pitchFamily="34" charset="0"/>
                <a:cs typeface="Arial" panose="020B0604020202020204" pitchFamily="34" charset="0"/>
              </a:rPr>
              <a:t>are not </a:t>
            </a:r>
            <a:r>
              <a:rPr lang="en-US" sz="2600" dirty="0">
                <a:latin typeface="Arial" panose="020B0604020202020204" pitchFamily="34" charset="0"/>
                <a:cs typeface="Arial" panose="020B0604020202020204" pitchFamily="34" charset="0"/>
              </a:rPr>
              <a:t>included in the accountability model calculation. By default, the omitted values are redistributed to the other indicators</a:t>
            </a:r>
            <a:r>
              <a:rPr lang="en-US" sz="2600" dirty="0" smtClean="0">
                <a:latin typeface="Arial" panose="020B0604020202020204" pitchFamily="34" charset="0"/>
                <a:cs typeface="Arial" panose="020B0604020202020204" pitchFamily="34" charset="0"/>
              </a:rPr>
              <a:t>.</a:t>
            </a:r>
          </a:p>
          <a:p>
            <a:pPr marL="457200" indent="-457200">
              <a:spcBef>
                <a:spcPts val="600"/>
              </a:spcBef>
              <a:spcAft>
                <a:spcPts val="600"/>
              </a:spcAft>
              <a:buSzPct val="100000"/>
              <a:buFont typeface="Wingdings" panose="05000000000000000000" pitchFamily="2" charset="2"/>
              <a:buChar char="Ø"/>
            </a:pPr>
            <a:r>
              <a:rPr lang="en-US" sz="2800" dirty="0">
                <a:latin typeface="Arial" panose="020B0604020202020204" pitchFamily="34" charset="0"/>
                <a:cs typeface="Arial" panose="020B0604020202020204" pitchFamily="34" charset="0"/>
              </a:rPr>
              <a:t>Minimum N for </a:t>
            </a:r>
            <a:r>
              <a:rPr lang="en-US" sz="2800" dirty="0" smtClean="0">
                <a:latin typeface="Arial" panose="020B0604020202020204" pitchFamily="34" charset="0"/>
                <a:cs typeface="Arial" panose="020B0604020202020204" pitchFamily="34" charset="0"/>
              </a:rPr>
              <a:t>Reporting on School Report Cards = 10           </a:t>
            </a:r>
            <a:endParaRPr lang="en-US" sz="2800" dirty="0">
              <a:latin typeface="Arial" panose="020B0604020202020204" pitchFamily="34" charset="0"/>
              <a:cs typeface="Arial" panose="020B0604020202020204" pitchFamily="34" charset="0"/>
            </a:endParaRPr>
          </a:p>
          <a:p>
            <a:pPr marL="457200" indent="-457200">
              <a:spcBef>
                <a:spcPts val="600"/>
              </a:spcBef>
              <a:spcAft>
                <a:spcPts val="600"/>
              </a:spcAft>
              <a:buSzPct val="100000"/>
              <a:buFont typeface="Wingdings" panose="05000000000000000000" pitchFamily="2" charset="2"/>
              <a:buChar char="Ø"/>
            </a:pPr>
            <a:endParaRPr lang="en-US" sz="26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 xmlns:a16="http://schemas.microsoft.com/office/drawing/2014/main" id="{8078A597-DB31-4097-B63A-D8B9FA6C2576}"/>
              </a:ext>
            </a:extLst>
          </p:cNvPr>
          <p:cNvSpPr>
            <a:spLocks noGrp="1"/>
          </p:cNvSpPr>
          <p:nvPr>
            <p:ph type="sldNum" sz="quarter" idx="12"/>
          </p:nvPr>
        </p:nvSpPr>
        <p:spPr/>
        <p:txBody>
          <a:bodyPr/>
          <a:lstStyle/>
          <a:p>
            <a:fld id="{2702BDFD-3A59-424A-B241-19C853F51E70}" type="slidenum">
              <a:rPr lang="en-US" smtClean="0"/>
              <a:pPr/>
              <a:t>9</a:t>
            </a:fld>
            <a:endParaRPr lang="en-US"/>
          </a:p>
        </p:txBody>
      </p:sp>
    </p:spTree>
    <p:extLst>
      <p:ext uri="{BB962C8B-B14F-4D97-AF65-F5344CB8AC3E}">
        <p14:creationId xmlns:p14="http://schemas.microsoft.com/office/powerpoint/2010/main" val="91681568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2D565A32-8828-4F0F-97C2-44A285785F76}" vid="{E9C289A1-8A27-41D1-B9B3-C97D3457D30E}"/>
    </a:ext>
  </a:extLst>
</a:theme>
</file>

<file path=ppt/theme/theme2.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TotalTime>
  <Words>989</Words>
  <Application>Microsoft Office PowerPoint</Application>
  <PresentationFormat>On-screen Show (4:3)</PresentationFormat>
  <Paragraphs>154</Paragraphs>
  <Slides>16</Slides>
  <Notes>12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16</vt:i4>
      </vt:variant>
    </vt:vector>
  </HeadingPairs>
  <TitlesOfParts>
    <vt:vector size="28" baseType="lpstr">
      <vt:lpstr>MS PGothic</vt:lpstr>
      <vt:lpstr>MS PGothic</vt:lpstr>
      <vt:lpstr>Arial</vt:lpstr>
      <vt:lpstr>Calibri</vt:lpstr>
      <vt:lpstr>Calibri Light</vt:lpstr>
      <vt:lpstr>Corbel</vt:lpstr>
      <vt:lpstr>Lucida Sans Unicode</vt:lpstr>
      <vt:lpstr>Symbol</vt:lpstr>
      <vt:lpstr>Times New Roman</vt:lpstr>
      <vt:lpstr>Wingdings</vt:lpstr>
      <vt:lpstr>Theme1</vt:lpstr>
      <vt:lpstr>Basis</vt:lpstr>
      <vt:lpstr>PowerPoint Presentation</vt:lpstr>
      <vt:lpstr>Agenda</vt:lpstr>
      <vt:lpstr>   Theory of Action</vt:lpstr>
      <vt:lpstr>What is Personalized Learning? What are some best practices?</vt:lpstr>
      <vt:lpstr>PowerPoint Presentation</vt:lpstr>
      <vt:lpstr>PowerPoint Presentation</vt:lpstr>
      <vt:lpstr>PowerPoint Presentation</vt:lpstr>
      <vt:lpstr>PowerPoint Presentation</vt:lpstr>
      <vt:lpstr>Minimum N</vt:lpstr>
      <vt:lpstr>Outcomes</vt:lpstr>
      <vt:lpstr>95% Participation Rule in ESSA</vt:lpstr>
      <vt:lpstr>PowerPoint Presentation</vt:lpstr>
      <vt:lpstr>PowerPoint Presentation</vt:lpstr>
      <vt:lpstr>Comprehensive Support and Improvement (CSI)</vt:lpstr>
      <vt:lpstr>Targeted Support and Improvement (TSI)</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Medlin</dc:creator>
  <cp:lastModifiedBy>Lou Fabrizio</cp:lastModifiedBy>
  <cp:revision>25</cp:revision>
  <cp:lastPrinted>2017-10-20T21:09:31Z</cp:lastPrinted>
  <dcterms:modified xsi:type="dcterms:W3CDTF">2017-11-28T15:54:27Z</dcterms:modified>
</cp:coreProperties>
</file>