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73" r:id="rId4"/>
    <p:sldMasterId id="214748367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9144000"/>
  <p:notesSz cx="6881800" cy="9296400"/>
  <p:embeddedFontLst>
    <p:embeddedFont>
      <p:font typeface="Corbel"/>
      <p:regular r:id="rId17"/>
      <p:bold r:id="rId18"/>
      <p:italic r:id="rId19"/>
      <p:boldItalic r:id="rId20"/>
    </p:embeddedFont>
    <p:embeddedFont>
      <p:font typeface="Rambla"/>
      <p:regular r:id="rId21"/>
      <p:bold r:id="rId22"/>
      <p:italic r:id="rId23"/>
      <p:boldItalic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D2D829D0-88D8-49A8-9AED-31B6776A17CF}">
  <a:tblStyle styleId="{D2D829D0-88D8-49A8-9AED-31B6776A17CF}" styleName="Table_0"/>
</a:tblStyleLst>
</file>

<file path=ppt/_rels/presentation.xml.rels><?xml version="1.0" encoding="UTF-8" standalone="yes"?><Relationships xmlns="http://schemas.openxmlformats.org/package/2006/relationships"><Relationship Id="rId20" Type="http://schemas.openxmlformats.org/officeDocument/2006/relationships/font" Target="fonts/Corbel-boldItalic.fntdata"/><Relationship Id="rId11" Type="http://schemas.openxmlformats.org/officeDocument/2006/relationships/slide" Target="slides/slide5.xml"/><Relationship Id="rId22" Type="http://schemas.openxmlformats.org/officeDocument/2006/relationships/font" Target="fonts/Rambla-bold.fntdata"/><Relationship Id="rId10" Type="http://schemas.openxmlformats.org/officeDocument/2006/relationships/slide" Target="slides/slide4.xml"/><Relationship Id="rId21" Type="http://schemas.openxmlformats.org/officeDocument/2006/relationships/font" Target="fonts/Rambla-regular.fntdata"/><Relationship Id="rId13" Type="http://schemas.openxmlformats.org/officeDocument/2006/relationships/slide" Target="slides/slide7.xml"/><Relationship Id="rId24" Type="http://schemas.openxmlformats.org/officeDocument/2006/relationships/font" Target="fonts/Rambla-boldItalic.fntdata"/><Relationship Id="rId12" Type="http://schemas.openxmlformats.org/officeDocument/2006/relationships/slide" Target="slides/slide6.xml"/><Relationship Id="rId23" Type="http://schemas.openxmlformats.org/officeDocument/2006/relationships/font" Target="fonts/Rambla-italic.fntdata"/><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Corbel-regular.fntdata"/><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font" Target="fonts/Corbel-italic.fntdata"/><Relationship Id="rId6" Type="http://schemas.openxmlformats.org/officeDocument/2006/relationships/notesMaster" Target="notesMasters/notesMaster1.xml"/><Relationship Id="rId18" Type="http://schemas.openxmlformats.org/officeDocument/2006/relationships/font" Target="fonts/Corbel-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82118" cy="466434"/>
          </a:xfrm>
          <a:prstGeom prst="rect">
            <a:avLst/>
          </a:prstGeom>
          <a:noFill/>
          <a:ln>
            <a:noFill/>
          </a:ln>
        </p:spPr>
        <p:txBody>
          <a:bodyPr anchorCtr="0" anchor="t"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98101" y="0"/>
            <a:ext cx="2982118" cy="466434"/>
          </a:xfrm>
          <a:prstGeom prst="rect">
            <a:avLst/>
          </a:prstGeom>
          <a:noFill/>
          <a:ln>
            <a:noFill/>
          </a:ln>
        </p:spPr>
        <p:txBody>
          <a:bodyPr anchorCtr="0" anchor="t" bIns="91425" lIns="91425" rIns="91425" wrap="square" tIns="91425"/>
          <a:lstStyle>
            <a:lvl1pPr indent="0" lvl="0" marL="0" marR="0" rtl="0" algn="r">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349375" y="1162050"/>
            <a:ext cx="4183063" cy="3138488"/>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6" name="Shape 6"/>
          <p:cNvSpPr txBox="1"/>
          <p:nvPr>
            <p:ph idx="1" type="body"/>
          </p:nvPr>
        </p:nvSpPr>
        <p:spPr>
          <a:xfrm>
            <a:off x="688181" y="4473892"/>
            <a:ext cx="5505450" cy="3660457"/>
          </a:xfrm>
          <a:prstGeom prst="rect">
            <a:avLst/>
          </a:prstGeom>
          <a:noFill/>
          <a:ln>
            <a:noFill/>
          </a:ln>
        </p:spPr>
        <p:txBody>
          <a:bodyPr anchorCtr="0" anchor="t" bIns="91425" lIns="91425" rIns="91425" wrap="square" tIns="91425"/>
          <a:lstStyle>
            <a:lvl1pPr indent="0" lvl="0" marL="0" marR="0" rtl="0" algn="l">
              <a:spcBef>
                <a:spcPts val="0"/>
              </a:spcBef>
              <a:buChar char="●"/>
              <a:defRPr b="0" i="0" sz="1200" u="none" cap="none" strike="noStrike">
                <a:solidFill>
                  <a:schemeClr val="dk1"/>
                </a:solidFill>
                <a:latin typeface="Calibri"/>
                <a:ea typeface="Calibri"/>
                <a:cs typeface="Calibri"/>
                <a:sym typeface="Calibri"/>
              </a:defRPr>
            </a:lvl1pPr>
            <a:lvl2pPr indent="0" lvl="1" marL="457200" marR="0" rtl="0" algn="l">
              <a:spcBef>
                <a:spcPts val="0"/>
              </a:spcBef>
              <a:buChar char="○"/>
              <a:defRPr b="0" i="0" sz="1200" u="none" cap="none" strike="noStrike">
                <a:solidFill>
                  <a:schemeClr val="dk1"/>
                </a:solidFill>
                <a:latin typeface="Calibri"/>
                <a:ea typeface="Calibri"/>
                <a:cs typeface="Calibri"/>
                <a:sym typeface="Calibri"/>
              </a:defRPr>
            </a:lvl2pPr>
            <a:lvl3pPr indent="0" lvl="2" marL="914400" marR="0" rtl="0" algn="l">
              <a:spcBef>
                <a:spcPts val="0"/>
              </a:spcBef>
              <a:buChar char="■"/>
              <a:defRPr b="0" i="0" sz="1200" u="none" cap="none" strike="noStrike">
                <a:solidFill>
                  <a:schemeClr val="dk1"/>
                </a:solidFill>
                <a:latin typeface="Calibri"/>
                <a:ea typeface="Calibri"/>
                <a:cs typeface="Calibri"/>
                <a:sym typeface="Calibri"/>
              </a:defRPr>
            </a:lvl3pPr>
            <a:lvl4pPr indent="0" lvl="3" marL="1371600" marR="0" rtl="0" algn="l">
              <a:spcBef>
                <a:spcPts val="0"/>
              </a:spcBef>
              <a:buChar char="●"/>
              <a:defRPr b="0" i="0" sz="1200" u="none" cap="none" strike="noStrike">
                <a:solidFill>
                  <a:schemeClr val="dk1"/>
                </a:solidFill>
                <a:latin typeface="Calibri"/>
                <a:ea typeface="Calibri"/>
                <a:cs typeface="Calibri"/>
                <a:sym typeface="Calibri"/>
              </a:defRPr>
            </a:lvl4pPr>
            <a:lvl5pPr indent="0" lvl="4" marL="1828800" marR="0" rtl="0" algn="l">
              <a:spcBef>
                <a:spcPts val="0"/>
              </a:spcBef>
              <a:buChar char="○"/>
              <a:defRPr b="0" i="0" sz="1200" u="none" cap="none" strike="noStrike">
                <a:solidFill>
                  <a:schemeClr val="dk1"/>
                </a:solidFill>
                <a:latin typeface="Calibri"/>
                <a:ea typeface="Calibri"/>
                <a:cs typeface="Calibri"/>
                <a:sym typeface="Calibri"/>
              </a:defRPr>
            </a:lvl5pPr>
            <a:lvl6pPr indent="0" lvl="5" marL="2286000" marR="0" rtl="0" algn="l">
              <a:spcBef>
                <a:spcPts val="0"/>
              </a:spcBef>
              <a:buChar char="■"/>
              <a:defRPr b="0" i="0" sz="1200" u="none" cap="none" strike="noStrike">
                <a:solidFill>
                  <a:schemeClr val="dk1"/>
                </a:solidFill>
                <a:latin typeface="Calibri"/>
                <a:ea typeface="Calibri"/>
                <a:cs typeface="Calibri"/>
                <a:sym typeface="Calibri"/>
              </a:defRPr>
            </a:lvl6pPr>
            <a:lvl7pPr indent="0" lvl="6" marL="2743200" marR="0" rtl="0" algn="l">
              <a:spcBef>
                <a:spcPts val="0"/>
              </a:spcBef>
              <a:buChar char="●"/>
              <a:defRPr b="0" i="0" sz="1200" u="none" cap="none" strike="noStrike">
                <a:solidFill>
                  <a:schemeClr val="dk1"/>
                </a:solidFill>
                <a:latin typeface="Calibri"/>
                <a:ea typeface="Calibri"/>
                <a:cs typeface="Calibri"/>
                <a:sym typeface="Calibri"/>
              </a:defRPr>
            </a:lvl7pPr>
            <a:lvl8pPr indent="0" lvl="7" marL="3200400" marR="0" rtl="0" algn="l">
              <a:spcBef>
                <a:spcPts val="0"/>
              </a:spcBef>
              <a:buChar char="○"/>
              <a:defRPr b="0" i="0" sz="1200" u="none" cap="none" strike="noStrike">
                <a:solidFill>
                  <a:schemeClr val="dk1"/>
                </a:solidFill>
                <a:latin typeface="Calibri"/>
                <a:ea typeface="Calibri"/>
                <a:cs typeface="Calibri"/>
                <a:sym typeface="Calibri"/>
              </a:defRPr>
            </a:lvl8pPr>
            <a:lvl9pPr indent="0" lvl="8" marL="3657600" marR="0" rtl="0" algn="l">
              <a:spcBef>
                <a:spcPts val="0"/>
              </a:spcBef>
              <a:buChar char="■"/>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829967"/>
            <a:ext cx="2982118" cy="466434"/>
          </a:xfrm>
          <a:prstGeom prst="rect">
            <a:avLst/>
          </a:prstGeom>
          <a:noFill/>
          <a:ln>
            <a:noFill/>
          </a:ln>
        </p:spPr>
        <p:txBody>
          <a:bodyPr anchorCtr="0" anchor="b" bIns="91425" lIns="91425" rIns="91425" wrap="square" tIns="91425"/>
          <a:lstStyle>
            <a:lvl1pPr indent="0" lvl="0" marL="0" marR="0" rtl="0" algn="l">
              <a:spcBef>
                <a:spcPts val="0"/>
              </a:spcBef>
              <a:buNone/>
              <a:defRPr b="0" i="0" sz="1200" u="none" cap="none" strike="noStrike">
                <a:solidFill>
                  <a:schemeClr val="dk1"/>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98101" y="8829967"/>
            <a:ext cx="2982118" cy="466434"/>
          </a:xfrm>
          <a:prstGeom prst="rect">
            <a:avLst/>
          </a:prstGeom>
          <a:noFill/>
          <a:ln>
            <a:noFill/>
          </a:ln>
        </p:spPr>
        <p:txBody>
          <a:bodyPr anchorCtr="0" anchor="b" bIns="46400" lIns="92825" rIns="92825" wrap="square" tIns="464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1349375" y="1162050"/>
            <a:ext cx="4183063" cy="3138488"/>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med" w="med" type="none"/>
            <a:tailEnd len="med" w="med" type="none"/>
          </a:ln>
        </p:spPr>
      </p:sp>
      <p:sp>
        <p:nvSpPr>
          <p:cNvPr id="181" name="Shape 181"/>
          <p:cNvSpPr txBox="1"/>
          <p:nvPr>
            <p:ph idx="1" type="body"/>
          </p:nvPr>
        </p:nvSpPr>
        <p:spPr>
          <a:xfrm>
            <a:off x="688181" y="4473892"/>
            <a:ext cx="5505450" cy="3660457"/>
          </a:xfrm>
          <a:prstGeom prst="rect">
            <a:avLst/>
          </a:prstGeom>
          <a:noFill/>
          <a:ln>
            <a:noFill/>
          </a:ln>
        </p:spPr>
        <p:txBody>
          <a:bodyPr anchorCtr="0" anchor="t" bIns="46400" lIns="92825" rIns="92825" wrap="square" tIns="464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82" name="Shape 182"/>
          <p:cNvSpPr txBox="1"/>
          <p:nvPr>
            <p:ph idx="12" type="sldNum"/>
          </p:nvPr>
        </p:nvSpPr>
        <p:spPr>
          <a:xfrm>
            <a:off x="3898101" y="8829967"/>
            <a:ext cx="2982118" cy="466434"/>
          </a:xfrm>
          <a:prstGeom prst="rect">
            <a:avLst/>
          </a:prstGeom>
          <a:noFill/>
          <a:ln>
            <a:noFill/>
          </a:ln>
        </p:spPr>
        <p:txBody>
          <a:bodyPr anchorCtr="0" anchor="b" bIns="46400" lIns="92825" rIns="92825" wrap="square" tIns="464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Calibri"/>
                <a:ea typeface="Calibri"/>
                <a:cs typeface="Calibri"/>
                <a:sym typeface="Calibri"/>
              </a:rPr>
              <a:t>‹#›</a:t>
            </a:fld>
          </a:p>
        </p:txBody>
      </p:sp>
      <p:sp>
        <p:nvSpPr>
          <p:cNvPr id="183" name="Shape 183"/>
          <p:cNvSpPr txBox="1"/>
          <p:nvPr>
            <p:ph idx="10" type="dt"/>
          </p:nvPr>
        </p:nvSpPr>
        <p:spPr>
          <a:xfrm>
            <a:off x="3898101" y="0"/>
            <a:ext cx="2982118" cy="466434"/>
          </a:xfrm>
          <a:prstGeom prst="rect">
            <a:avLst/>
          </a:prstGeom>
          <a:noFill/>
          <a:ln>
            <a:noFill/>
          </a:ln>
        </p:spPr>
        <p:txBody>
          <a:bodyPr anchorCtr="0" anchor="t" bIns="46400" lIns="92825" rIns="92825" wrap="square" tIns="46400">
            <a:noAutofit/>
          </a:bodyPr>
          <a:lstStyle/>
          <a:p>
            <a:pPr indent="0" lvl="0" marL="0" marR="0" rtl="0" algn="r">
              <a:spcBef>
                <a:spcPts val="0"/>
              </a:spcBef>
              <a:buSzPct val="25000"/>
              <a:buNone/>
            </a:pPr>
            <a:r>
              <a:t/>
            </a:r>
            <a:endParaRPr b="0" i="0" sz="1200" u="none" cap="none" strike="noStrike">
              <a:solidFill>
                <a:schemeClr val="dk1"/>
              </a:solidFill>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7" name="Shape 257"/>
        <p:cNvGrpSpPr/>
        <p:nvPr/>
      </p:nvGrpSpPr>
      <p:grpSpPr>
        <a:xfrm>
          <a:off x="0" y="0"/>
          <a:ext cx="0" cy="0"/>
          <a:chOff x="0" y="0"/>
          <a:chExt cx="0" cy="0"/>
        </a:xfrm>
      </p:grpSpPr>
      <p:sp>
        <p:nvSpPr>
          <p:cNvPr id="258" name="Shape 258"/>
          <p:cNvSpPr/>
          <p:nvPr>
            <p:ph idx="2" type="sldImg"/>
          </p:nvPr>
        </p:nvSpPr>
        <p:spPr>
          <a:xfrm>
            <a:off x="1117600" y="696912"/>
            <a:ext cx="4648199" cy="3486150"/>
          </a:xfrm>
          <a:custGeom>
            <a:pathLst>
              <a:path extrusionOk="0" h="120000" w="120000">
                <a:moveTo>
                  <a:pt x="0" y="0"/>
                </a:moveTo>
                <a:lnTo>
                  <a:pt x="120000" y="0"/>
                </a:lnTo>
                <a:lnTo>
                  <a:pt x="120000" y="120000"/>
                </a:lnTo>
                <a:lnTo>
                  <a:pt x="0" y="120000"/>
                </a:lnTo>
                <a:close/>
              </a:path>
            </a:pathLst>
          </a:custGeom>
          <a:noFill/>
          <a:ln>
            <a:noFill/>
          </a:ln>
        </p:spPr>
      </p:sp>
      <p:sp>
        <p:nvSpPr>
          <p:cNvPr id="259" name="Shape 259"/>
          <p:cNvSpPr txBox="1"/>
          <p:nvPr>
            <p:ph idx="1" type="body"/>
          </p:nvPr>
        </p:nvSpPr>
        <p:spPr>
          <a:xfrm>
            <a:off x="917575" y="4416425"/>
            <a:ext cx="5046663" cy="4183074"/>
          </a:xfrm>
          <a:prstGeom prst="rect">
            <a:avLst/>
          </a:prstGeom>
          <a:noFill/>
          <a:ln>
            <a:noFill/>
          </a:ln>
        </p:spPr>
        <p:txBody>
          <a:bodyPr anchorCtr="0" anchor="t" bIns="46525" lIns="93075" rIns="93075" wrap="square" tIns="46525">
            <a:noAutofit/>
          </a:bodyPr>
          <a:lstStyle/>
          <a:p>
            <a:pPr indent="0" lvl="0" marL="0" marR="0" rtl="0" algn="l">
              <a:spcBef>
                <a:spcPts val="0"/>
              </a:spcBef>
              <a:spcAft>
                <a:spcPts val="0"/>
              </a:spcAft>
              <a:buSzPct val="25000"/>
              <a:buNone/>
            </a:pPr>
            <a:r>
              <a:rPr b="0" i="0" lang="en-US" sz="1200" u="none" cap="none" strike="noStrike">
                <a:solidFill>
                  <a:schemeClr val="dk1"/>
                </a:solidFill>
                <a:latin typeface="Times New Roman"/>
                <a:ea typeface="Times New Roman"/>
                <a:cs typeface="Times New Roman"/>
                <a:sym typeface="Times New Roman"/>
              </a:rPr>
              <a:t>Please let me know if you have any questions!</a:t>
            </a:r>
          </a:p>
          <a:p>
            <a:pPr indent="0" lvl="0" marL="0" marR="0" rtl="0" algn="l">
              <a:spcBef>
                <a:spcPts val="406"/>
              </a:spcBef>
              <a:buSzPct val="25000"/>
              <a:buNone/>
            </a:pPr>
            <a:r>
              <a:t/>
            </a:r>
            <a:endParaRPr b="0" i="0" sz="1200" u="none" cap="none" strike="noStrike">
              <a:solidFill>
                <a:schemeClr val="dk1"/>
              </a:solidFill>
              <a:latin typeface="Times New Roman"/>
              <a:ea typeface="Times New Roman"/>
              <a:cs typeface="Times New Roman"/>
              <a:sym typeface="Times New Roman"/>
            </a:endParaRPr>
          </a:p>
        </p:txBody>
      </p:sp>
      <p:sp>
        <p:nvSpPr>
          <p:cNvPr id="260" name="Shape 260"/>
          <p:cNvSpPr txBox="1"/>
          <p:nvPr>
            <p:ph idx="12" type="sldNum"/>
          </p:nvPr>
        </p:nvSpPr>
        <p:spPr>
          <a:xfrm>
            <a:off x="3900496" y="8831263"/>
            <a:ext cx="2981517" cy="465124"/>
          </a:xfrm>
          <a:prstGeom prst="rect">
            <a:avLst/>
          </a:prstGeom>
          <a:noFill/>
          <a:ln>
            <a:noFill/>
          </a:ln>
        </p:spPr>
        <p:txBody>
          <a:bodyPr anchorCtr="0" anchor="b" bIns="46525" lIns="93075" rIns="93075" wrap="square" tIns="46525">
            <a:noAutofit/>
          </a:bodyPr>
          <a:lstStyle/>
          <a:p>
            <a:pPr indent="0" lvl="0" marL="0" marR="0" rtl="0" algn="r">
              <a:spcBef>
                <a:spcPts val="0"/>
              </a:spcBef>
              <a:buSzPct val="25000"/>
              <a:buNone/>
            </a:pPr>
            <a:fld id="{00000000-1234-1234-1234-123412341234}" type="slidenum">
              <a:rPr lang="en-US" sz="1200">
                <a:solidFill>
                  <a:schemeClr val="dk1"/>
                </a:solidFill>
                <a:latin typeface="Arial"/>
                <a:ea typeface="Arial"/>
                <a:cs typeface="Arial"/>
                <a:sym typeface="Arial"/>
              </a:rPr>
              <a:t>‹#›</a:t>
            </a:fld>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Shape 193"/>
          <p:cNvSpPr/>
          <p:nvPr>
            <p:ph idx="2" type="sldImg"/>
          </p:nvPr>
        </p:nvSpPr>
        <p:spPr>
          <a:xfrm>
            <a:off x="1349375" y="1162050"/>
            <a:ext cx="4183063" cy="313848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med" w="med" type="none"/>
            <a:tailEnd len="med" w="med" type="none"/>
          </a:ln>
        </p:spPr>
      </p:sp>
      <p:sp>
        <p:nvSpPr>
          <p:cNvPr id="194" name="Shape 194"/>
          <p:cNvSpPr txBox="1"/>
          <p:nvPr>
            <p:ph idx="1" type="body"/>
          </p:nvPr>
        </p:nvSpPr>
        <p:spPr>
          <a:xfrm>
            <a:off x="688181" y="4473892"/>
            <a:ext cx="5505450" cy="3660457"/>
          </a:xfrm>
          <a:prstGeom prst="rect">
            <a:avLst/>
          </a:prstGeom>
          <a:noFill/>
          <a:ln>
            <a:noFill/>
          </a:ln>
        </p:spPr>
        <p:txBody>
          <a:bodyPr anchorCtr="0" anchor="t" bIns="46400" lIns="92825" rIns="92825" wrap="square" tIns="464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195" name="Shape 195"/>
          <p:cNvSpPr txBox="1"/>
          <p:nvPr>
            <p:ph idx="12" type="sldNum"/>
          </p:nvPr>
        </p:nvSpPr>
        <p:spPr>
          <a:xfrm>
            <a:off x="3898101" y="8829967"/>
            <a:ext cx="2982118" cy="466434"/>
          </a:xfrm>
          <a:prstGeom prst="rect">
            <a:avLst/>
          </a:prstGeom>
          <a:noFill/>
          <a:ln>
            <a:noFill/>
          </a:ln>
        </p:spPr>
        <p:txBody>
          <a:bodyPr anchorCtr="0" anchor="b" bIns="46400" lIns="92825" rIns="92825" wrap="square" tIns="46400">
            <a:noAutofit/>
          </a:bodyPr>
          <a:lstStyle/>
          <a:p>
            <a:pPr indent="0" lvl="0" marL="0" marR="0" rtl="0" algn="r">
              <a:spcBef>
                <a:spcPts val="0"/>
              </a:spcBef>
              <a:buSzPct val="25000"/>
              <a:buNone/>
            </a:pPr>
            <a:fld id="{00000000-1234-1234-1234-123412341234}" type="slidenum">
              <a:rPr b="0" i="0" lang="en-US" sz="1200" u="none" cap="none" strike="noStrike">
                <a:solidFill>
                  <a:srgbClr val="000000"/>
                </a:solidFill>
                <a:latin typeface="Calibri"/>
                <a:ea typeface="Calibri"/>
                <a:cs typeface="Calibri"/>
                <a:sym typeface="Calibri"/>
              </a:rPr>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1349375" y="1162050"/>
            <a:ext cx="4183063" cy="313848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med" w="med" type="none"/>
            <a:tailEnd len="med" w="med" type="none"/>
          </a:ln>
        </p:spPr>
      </p:sp>
      <p:sp>
        <p:nvSpPr>
          <p:cNvPr id="204" name="Shape 204"/>
          <p:cNvSpPr txBox="1"/>
          <p:nvPr>
            <p:ph idx="1" type="body"/>
          </p:nvPr>
        </p:nvSpPr>
        <p:spPr>
          <a:xfrm>
            <a:off x="688181" y="4473892"/>
            <a:ext cx="5505450" cy="3660457"/>
          </a:xfrm>
          <a:prstGeom prst="rect">
            <a:avLst/>
          </a:prstGeom>
          <a:noFill/>
          <a:ln>
            <a:noFill/>
          </a:ln>
        </p:spPr>
        <p:txBody>
          <a:bodyPr anchorCtr="0" anchor="t" bIns="46400" lIns="92825" rIns="92825" wrap="square" tIns="464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05" name="Shape 205"/>
          <p:cNvSpPr txBox="1"/>
          <p:nvPr>
            <p:ph idx="12" type="sldNum"/>
          </p:nvPr>
        </p:nvSpPr>
        <p:spPr>
          <a:xfrm>
            <a:off x="3898101" y="8829967"/>
            <a:ext cx="2982118" cy="466434"/>
          </a:xfrm>
          <a:prstGeom prst="rect">
            <a:avLst/>
          </a:prstGeom>
          <a:noFill/>
          <a:ln>
            <a:noFill/>
          </a:ln>
        </p:spPr>
        <p:txBody>
          <a:bodyPr anchorCtr="0" anchor="b" bIns="46400" lIns="92825" rIns="92825" wrap="square" tIns="46400">
            <a:noAutofit/>
          </a:bodyPr>
          <a:lstStyle/>
          <a:p>
            <a:pPr indent="0" lvl="0" marL="0" marR="0" rtl="0" algn="r">
              <a:spcBef>
                <a:spcPts val="0"/>
              </a:spcBef>
              <a:buSzPct val="25000"/>
              <a:buNone/>
            </a:pPr>
            <a:fld id="{00000000-1234-1234-1234-123412341234}" type="slidenum">
              <a:rPr b="0" lang="en-US" sz="1200" u="none">
                <a:solidFill>
                  <a:srgbClr val="000000"/>
                </a:solidFill>
                <a:latin typeface="Calibri"/>
                <a:ea typeface="Calibri"/>
                <a:cs typeface="Calibri"/>
                <a:sym typeface="Calibri"/>
              </a:rPr>
              <a:t>‹#›</a:t>
            </a:fld>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2" name="Shape 212"/>
        <p:cNvGrpSpPr/>
        <p:nvPr/>
      </p:nvGrpSpPr>
      <p:grpSpPr>
        <a:xfrm>
          <a:off x="0" y="0"/>
          <a:ext cx="0" cy="0"/>
          <a:chOff x="0" y="0"/>
          <a:chExt cx="0" cy="0"/>
        </a:xfrm>
      </p:grpSpPr>
      <p:sp>
        <p:nvSpPr>
          <p:cNvPr id="213" name="Shape 213"/>
          <p:cNvSpPr/>
          <p:nvPr>
            <p:ph idx="2" type="sldImg"/>
          </p:nvPr>
        </p:nvSpPr>
        <p:spPr>
          <a:xfrm>
            <a:off x="1349375" y="1162050"/>
            <a:ext cx="4183063" cy="3138488"/>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med" w="med" type="none"/>
            <a:tailEnd len="med" w="med" type="none"/>
          </a:ln>
        </p:spPr>
      </p:sp>
      <p:sp>
        <p:nvSpPr>
          <p:cNvPr id="214" name="Shape 214"/>
          <p:cNvSpPr txBox="1"/>
          <p:nvPr>
            <p:ph idx="1" type="body"/>
          </p:nvPr>
        </p:nvSpPr>
        <p:spPr>
          <a:xfrm>
            <a:off x="688181" y="4473892"/>
            <a:ext cx="5505450" cy="3660457"/>
          </a:xfrm>
          <a:prstGeom prst="rect">
            <a:avLst/>
          </a:prstGeom>
          <a:noFill/>
          <a:ln>
            <a:noFill/>
          </a:ln>
        </p:spPr>
        <p:txBody>
          <a:bodyPr anchorCtr="0" anchor="t" bIns="46400" lIns="92825" rIns="92825" wrap="square" tIns="46400">
            <a:noAutofit/>
          </a:bodyPr>
          <a:lstStyle/>
          <a:p>
            <a:pPr indent="0" lvl="0" marL="0" marR="0" rtl="0" algn="l">
              <a:spcBef>
                <a:spcPts val="0"/>
              </a:spcBef>
              <a:buSzPct val="25000"/>
              <a:buNone/>
            </a:pPr>
            <a:r>
              <a:t/>
            </a:r>
            <a:endParaRPr b="0" i="0" sz="1200" u="none" cap="none" strike="noStrike">
              <a:solidFill>
                <a:schemeClr val="dk1"/>
              </a:solidFill>
              <a:latin typeface="Calibri"/>
              <a:ea typeface="Calibri"/>
              <a:cs typeface="Calibri"/>
              <a:sym typeface="Calibri"/>
            </a:endParaRPr>
          </a:p>
        </p:txBody>
      </p:sp>
      <p:sp>
        <p:nvSpPr>
          <p:cNvPr id="215" name="Shape 215"/>
          <p:cNvSpPr txBox="1"/>
          <p:nvPr>
            <p:ph idx="12" type="sldNum"/>
          </p:nvPr>
        </p:nvSpPr>
        <p:spPr>
          <a:xfrm>
            <a:off x="3898101" y="8829967"/>
            <a:ext cx="2982118" cy="466434"/>
          </a:xfrm>
          <a:prstGeom prst="rect">
            <a:avLst/>
          </a:prstGeom>
          <a:noFill/>
          <a:ln>
            <a:noFill/>
          </a:ln>
        </p:spPr>
        <p:txBody>
          <a:bodyPr anchorCtr="0" anchor="b" bIns="46400" lIns="92825" rIns="92825" wrap="square" tIns="46400">
            <a:noAutofit/>
          </a:bodyPr>
          <a:lstStyle/>
          <a:p>
            <a:pPr indent="0" lvl="0" marL="0" marR="0" rtl="0" algn="r">
              <a:spcBef>
                <a:spcPts val="0"/>
              </a:spcBef>
              <a:buSzPct val="25000"/>
              <a:buNone/>
            </a:pPr>
            <a:fld id="{00000000-1234-1234-1234-123412341234}" type="slidenum">
              <a:rPr lang="en-US" sz="1200">
                <a:solidFill>
                  <a:schemeClr val="dk1"/>
                </a:solidFill>
                <a:latin typeface="Calibri"/>
                <a:ea typeface="Calibri"/>
                <a:cs typeface="Calibri"/>
                <a:sym typeface="Calibri"/>
              </a:rPr>
              <a:t>‹#›</a:t>
            </a:fld>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2" name="Shape 222"/>
        <p:cNvGrpSpPr/>
        <p:nvPr/>
      </p:nvGrpSpPr>
      <p:grpSpPr>
        <a:xfrm>
          <a:off x="0" y="0"/>
          <a:ext cx="0" cy="0"/>
          <a:chOff x="0" y="0"/>
          <a:chExt cx="0" cy="0"/>
        </a:xfrm>
      </p:grpSpPr>
      <p:sp>
        <p:nvSpPr>
          <p:cNvPr id="223" name="Shape 223"/>
          <p:cNvSpPr txBox="1"/>
          <p:nvPr>
            <p:ph idx="1" type="body"/>
          </p:nvPr>
        </p:nvSpPr>
        <p:spPr>
          <a:xfrm>
            <a:off x="688181" y="4473892"/>
            <a:ext cx="5505450" cy="3660457"/>
          </a:xfrm>
          <a:prstGeom prst="rect">
            <a:avLst/>
          </a:prstGeom>
        </p:spPr>
        <p:txBody>
          <a:bodyPr anchorCtr="0" anchor="t" bIns="91425" lIns="91425" rIns="91425" wrap="square" tIns="91425">
            <a:noAutofit/>
          </a:bodyPr>
          <a:lstStyle/>
          <a:p>
            <a:pPr lvl="0">
              <a:spcBef>
                <a:spcPts val="0"/>
              </a:spcBef>
              <a:buNone/>
            </a:pPr>
            <a:r>
              <a:t/>
            </a:r>
            <a:endParaRPr/>
          </a:p>
        </p:txBody>
      </p:sp>
      <p:sp>
        <p:nvSpPr>
          <p:cNvPr id="224" name="Shape 224"/>
          <p:cNvSpPr/>
          <p:nvPr>
            <p:ph idx="2" type="sldImg"/>
          </p:nvPr>
        </p:nvSpPr>
        <p:spPr>
          <a:xfrm>
            <a:off x="1349375" y="1162050"/>
            <a:ext cx="4183063" cy="313848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9" name="Shape 229"/>
        <p:cNvGrpSpPr/>
        <p:nvPr/>
      </p:nvGrpSpPr>
      <p:grpSpPr>
        <a:xfrm>
          <a:off x="0" y="0"/>
          <a:ext cx="0" cy="0"/>
          <a:chOff x="0" y="0"/>
          <a:chExt cx="0" cy="0"/>
        </a:xfrm>
      </p:grpSpPr>
      <p:sp>
        <p:nvSpPr>
          <p:cNvPr id="230" name="Shape 230"/>
          <p:cNvSpPr txBox="1"/>
          <p:nvPr>
            <p:ph idx="1" type="body"/>
          </p:nvPr>
        </p:nvSpPr>
        <p:spPr>
          <a:xfrm>
            <a:off x="688181" y="4473892"/>
            <a:ext cx="5505450" cy="3660457"/>
          </a:xfrm>
          <a:prstGeom prst="rect">
            <a:avLst/>
          </a:prstGeom>
        </p:spPr>
        <p:txBody>
          <a:bodyPr anchorCtr="0" anchor="t" bIns="91425" lIns="91425" rIns="91425" wrap="square" tIns="91425">
            <a:noAutofit/>
          </a:bodyPr>
          <a:lstStyle/>
          <a:p>
            <a:pPr lvl="0">
              <a:spcBef>
                <a:spcPts val="0"/>
              </a:spcBef>
              <a:buNone/>
            </a:pPr>
            <a:r>
              <a:t/>
            </a:r>
            <a:endParaRPr/>
          </a:p>
        </p:txBody>
      </p:sp>
      <p:sp>
        <p:nvSpPr>
          <p:cNvPr id="231" name="Shape 231"/>
          <p:cNvSpPr/>
          <p:nvPr>
            <p:ph idx="2" type="sldImg"/>
          </p:nvPr>
        </p:nvSpPr>
        <p:spPr>
          <a:xfrm>
            <a:off x="1349375" y="1162050"/>
            <a:ext cx="4183063" cy="313848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6" name="Shape 236"/>
        <p:cNvGrpSpPr/>
        <p:nvPr/>
      </p:nvGrpSpPr>
      <p:grpSpPr>
        <a:xfrm>
          <a:off x="0" y="0"/>
          <a:ext cx="0" cy="0"/>
          <a:chOff x="0" y="0"/>
          <a:chExt cx="0" cy="0"/>
        </a:xfrm>
      </p:grpSpPr>
      <p:sp>
        <p:nvSpPr>
          <p:cNvPr id="237" name="Shape 237"/>
          <p:cNvSpPr txBox="1"/>
          <p:nvPr>
            <p:ph idx="1" type="body"/>
          </p:nvPr>
        </p:nvSpPr>
        <p:spPr>
          <a:xfrm>
            <a:off x="688181" y="4473892"/>
            <a:ext cx="5505450" cy="3660457"/>
          </a:xfrm>
          <a:prstGeom prst="rect">
            <a:avLst/>
          </a:prstGeom>
        </p:spPr>
        <p:txBody>
          <a:bodyPr anchorCtr="0" anchor="t" bIns="91425" lIns="91425" rIns="91425" wrap="square" tIns="91425">
            <a:noAutofit/>
          </a:bodyPr>
          <a:lstStyle/>
          <a:p>
            <a:pPr lvl="0">
              <a:spcBef>
                <a:spcPts val="0"/>
              </a:spcBef>
              <a:buNone/>
            </a:pPr>
            <a:r>
              <a:t/>
            </a:r>
            <a:endParaRPr/>
          </a:p>
        </p:txBody>
      </p:sp>
      <p:sp>
        <p:nvSpPr>
          <p:cNvPr id="238" name="Shape 238"/>
          <p:cNvSpPr/>
          <p:nvPr>
            <p:ph idx="2" type="sldImg"/>
          </p:nvPr>
        </p:nvSpPr>
        <p:spPr>
          <a:xfrm>
            <a:off x="1349375" y="1162050"/>
            <a:ext cx="4183063" cy="313848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Shape 244"/>
          <p:cNvSpPr txBox="1"/>
          <p:nvPr>
            <p:ph idx="1" type="body"/>
          </p:nvPr>
        </p:nvSpPr>
        <p:spPr>
          <a:xfrm>
            <a:off x="688181" y="4473892"/>
            <a:ext cx="5505450" cy="3660457"/>
          </a:xfrm>
          <a:prstGeom prst="rect">
            <a:avLst/>
          </a:prstGeom>
        </p:spPr>
        <p:txBody>
          <a:bodyPr anchorCtr="0" anchor="t" bIns="91425" lIns="91425" rIns="91425" wrap="square" tIns="91425">
            <a:noAutofit/>
          </a:bodyPr>
          <a:lstStyle/>
          <a:p>
            <a:pPr lvl="0">
              <a:spcBef>
                <a:spcPts val="0"/>
              </a:spcBef>
              <a:buNone/>
            </a:pPr>
            <a:r>
              <a:t/>
            </a:r>
            <a:endParaRPr/>
          </a:p>
        </p:txBody>
      </p:sp>
      <p:sp>
        <p:nvSpPr>
          <p:cNvPr id="245" name="Shape 245"/>
          <p:cNvSpPr/>
          <p:nvPr>
            <p:ph idx="2" type="sldImg"/>
          </p:nvPr>
        </p:nvSpPr>
        <p:spPr>
          <a:xfrm>
            <a:off x="1349375" y="1162050"/>
            <a:ext cx="4183063" cy="313848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0" name="Shape 250"/>
        <p:cNvGrpSpPr/>
        <p:nvPr/>
      </p:nvGrpSpPr>
      <p:grpSpPr>
        <a:xfrm>
          <a:off x="0" y="0"/>
          <a:ext cx="0" cy="0"/>
          <a:chOff x="0" y="0"/>
          <a:chExt cx="0" cy="0"/>
        </a:xfrm>
      </p:grpSpPr>
      <p:sp>
        <p:nvSpPr>
          <p:cNvPr id="251" name="Shape 251"/>
          <p:cNvSpPr txBox="1"/>
          <p:nvPr>
            <p:ph idx="1" type="body"/>
          </p:nvPr>
        </p:nvSpPr>
        <p:spPr>
          <a:xfrm>
            <a:off x="688181" y="4473892"/>
            <a:ext cx="5505450" cy="3660457"/>
          </a:xfrm>
          <a:prstGeom prst="rect">
            <a:avLst/>
          </a:prstGeom>
        </p:spPr>
        <p:txBody>
          <a:bodyPr anchorCtr="0" anchor="t" bIns="91425" lIns="91425" rIns="91425" wrap="square" tIns="91425">
            <a:noAutofit/>
          </a:bodyPr>
          <a:lstStyle/>
          <a:p>
            <a:pPr lvl="0">
              <a:spcBef>
                <a:spcPts val="0"/>
              </a:spcBef>
              <a:buNone/>
            </a:pPr>
            <a:r>
              <a:t/>
            </a:r>
            <a:endParaRPr/>
          </a:p>
        </p:txBody>
      </p:sp>
      <p:sp>
        <p:nvSpPr>
          <p:cNvPr id="252" name="Shape 252"/>
          <p:cNvSpPr/>
          <p:nvPr>
            <p:ph idx="2" type="sldImg"/>
          </p:nvPr>
        </p:nvSpPr>
        <p:spPr>
          <a:xfrm>
            <a:off x="1349375" y="1162050"/>
            <a:ext cx="4183063" cy="313848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jp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15" name="Shape 15"/>
        <p:cNvGrpSpPr/>
        <p:nvPr/>
      </p:nvGrpSpPr>
      <p:grpSpPr>
        <a:xfrm>
          <a:off x="0" y="0"/>
          <a:ext cx="0" cy="0"/>
          <a:chOff x="0" y="0"/>
          <a:chExt cx="0" cy="0"/>
        </a:xfrm>
      </p:grpSpPr>
      <p:sp>
        <p:nvSpPr>
          <p:cNvPr id="16" name="Shape 16"/>
          <p:cNvSpPr txBox="1"/>
          <p:nvPr>
            <p:ph type="ctrTitle"/>
          </p:nvPr>
        </p:nvSpPr>
        <p:spPr>
          <a:xfrm>
            <a:off x="685800" y="1122362"/>
            <a:ext cx="7772400" cy="2387600"/>
          </a:xfrm>
          <a:prstGeom prst="rect">
            <a:avLst/>
          </a:prstGeom>
          <a:noFill/>
          <a:ln>
            <a:noFill/>
          </a:ln>
        </p:spPr>
        <p:txBody>
          <a:bodyPr anchorCtr="0" anchor="b" bIns="91425" lIns="91425" rIns="91425" wrap="square" tIns="91425"/>
          <a:lstStyle>
            <a:lvl1pPr indent="0" lvl="0" marL="0" marR="0" rtl="0" algn="ctr">
              <a:lnSpc>
                <a:spcPct val="90000"/>
              </a:lnSpc>
              <a:spcBef>
                <a:spcPts val="0"/>
              </a:spcBef>
              <a:buClr>
                <a:schemeClr val="dk1"/>
              </a:buClr>
              <a:buFont typeface="Calibri"/>
              <a:buNone/>
              <a:defRPr b="0" i="0" sz="45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 name="Shape 17"/>
          <p:cNvSpPr txBox="1"/>
          <p:nvPr>
            <p:ph idx="1" type="subTitle"/>
          </p:nvPr>
        </p:nvSpPr>
        <p:spPr>
          <a:xfrm>
            <a:off x="1143000" y="3602037"/>
            <a:ext cx="6858000" cy="1655761"/>
          </a:xfrm>
          <a:prstGeom prst="rect">
            <a:avLst/>
          </a:prstGeom>
          <a:noFill/>
          <a:ln>
            <a:noFill/>
          </a:ln>
        </p:spPr>
        <p:txBody>
          <a:bodyPr anchorCtr="0" anchor="t" bIns="91425" lIns="91425" rIns="91425" wrap="square" tIns="91425"/>
          <a:lstStyle>
            <a:lvl1pPr indent="0" lvl="0" marL="0" marR="0" rtl="0" algn="ctr">
              <a:lnSpc>
                <a:spcPct val="90000"/>
              </a:lnSpc>
              <a:spcBef>
                <a:spcPts val="750"/>
              </a:spcBef>
              <a:buClr>
                <a:schemeClr val="dk1"/>
              </a:buClr>
              <a:buFont typeface="Arial"/>
              <a:buNone/>
              <a:defRPr b="0" i="0" sz="1800" u="none" cap="none" strike="noStrike">
                <a:solidFill>
                  <a:schemeClr val="dk1"/>
                </a:solidFill>
                <a:latin typeface="Calibri"/>
                <a:ea typeface="Calibri"/>
                <a:cs typeface="Calibri"/>
                <a:sym typeface="Calibri"/>
              </a:defRPr>
            </a:lvl1pPr>
            <a:lvl2pPr indent="0" lvl="1" marL="342900" marR="0" rtl="0" algn="ctr">
              <a:lnSpc>
                <a:spcPct val="90000"/>
              </a:lnSpc>
              <a:spcBef>
                <a:spcPts val="375"/>
              </a:spcBef>
              <a:buClr>
                <a:schemeClr val="dk1"/>
              </a:buClr>
              <a:buFont typeface="Arial"/>
              <a:buNone/>
              <a:defRPr b="0" i="0" sz="1500" u="none" cap="none" strike="noStrike">
                <a:solidFill>
                  <a:schemeClr val="dk1"/>
                </a:solidFill>
                <a:latin typeface="Calibri"/>
                <a:ea typeface="Calibri"/>
                <a:cs typeface="Calibri"/>
                <a:sym typeface="Calibri"/>
              </a:defRPr>
            </a:lvl2pPr>
            <a:lvl3pPr indent="0" lvl="2" marL="685800" marR="0" rtl="0" algn="ctr">
              <a:lnSpc>
                <a:spcPct val="90000"/>
              </a:lnSpc>
              <a:spcBef>
                <a:spcPts val="375"/>
              </a:spcBef>
              <a:buClr>
                <a:schemeClr val="dk1"/>
              </a:buClr>
              <a:buFont typeface="Arial"/>
              <a:buNone/>
              <a:defRPr b="0" i="0" sz="1350" u="none" cap="none" strike="noStrike">
                <a:solidFill>
                  <a:schemeClr val="dk1"/>
                </a:solidFill>
                <a:latin typeface="Calibri"/>
                <a:ea typeface="Calibri"/>
                <a:cs typeface="Calibri"/>
                <a:sym typeface="Calibri"/>
              </a:defRPr>
            </a:lvl3pPr>
            <a:lvl4pPr indent="0" lvl="3" marL="1028700" marR="0" rtl="0" algn="ctr">
              <a:lnSpc>
                <a:spcPct val="90000"/>
              </a:lnSpc>
              <a:spcBef>
                <a:spcPts val="375"/>
              </a:spcBef>
              <a:buClr>
                <a:schemeClr val="dk1"/>
              </a:buClr>
              <a:buFont typeface="Arial"/>
              <a:buNone/>
              <a:defRPr b="0" i="0" sz="1200" u="none" cap="none" strike="noStrike">
                <a:solidFill>
                  <a:schemeClr val="dk1"/>
                </a:solidFill>
                <a:latin typeface="Calibri"/>
                <a:ea typeface="Calibri"/>
                <a:cs typeface="Calibri"/>
                <a:sym typeface="Calibri"/>
              </a:defRPr>
            </a:lvl4pPr>
            <a:lvl5pPr indent="0" lvl="4" marL="1371600" marR="0" rtl="0" algn="ctr">
              <a:lnSpc>
                <a:spcPct val="90000"/>
              </a:lnSpc>
              <a:spcBef>
                <a:spcPts val="375"/>
              </a:spcBef>
              <a:buClr>
                <a:schemeClr val="dk1"/>
              </a:buClr>
              <a:buFont typeface="Arial"/>
              <a:buNone/>
              <a:defRPr b="0" i="0" sz="1200" u="none" cap="none" strike="noStrike">
                <a:solidFill>
                  <a:schemeClr val="dk1"/>
                </a:solidFill>
                <a:latin typeface="Calibri"/>
                <a:ea typeface="Calibri"/>
                <a:cs typeface="Calibri"/>
                <a:sym typeface="Calibri"/>
              </a:defRPr>
            </a:lvl5pPr>
            <a:lvl6pPr indent="0" lvl="5" marL="1714500" marR="0" rtl="0" algn="ctr">
              <a:lnSpc>
                <a:spcPct val="90000"/>
              </a:lnSpc>
              <a:spcBef>
                <a:spcPts val="375"/>
              </a:spcBef>
              <a:buClr>
                <a:schemeClr val="dk1"/>
              </a:buClr>
              <a:buFont typeface="Arial"/>
              <a:buNone/>
              <a:defRPr b="0" i="0" sz="1200" u="none" cap="none" strike="noStrike">
                <a:solidFill>
                  <a:schemeClr val="dk1"/>
                </a:solidFill>
                <a:latin typeface="Calibri"/>
                <a:ea typeface="Calibri"/>
                <a:cs typeface="Calibri"/>
                <a:sym typeface="Calibri"/>
              </a:defRPr>
            </a:lvl6pPr>
            <a:lvl7pPr indent="0" lvl="6" marL="2057400" marR="0" rtl="0" algn="ctr">
              <a:lnSpc>
                <a:spcPct val="90000"/>
              </a:lnSpc>
              <a:spcBef>
                <a:spcPts val="375"/>
              </a:spcBef>
              <a:buClr>
                <a:schemeClr val="dk1"/>
              </a:buClr>
              <a:buFont typeface="Arial"/>
              <a:buNone/>
              <a:defRPr b="0" i="0" sz="1200" u="none" cap="none" strike="noStrike">
                <a:solidFill>
                  <a:schemeClr val="dk1"/>
                </a:solidFill>
                <a:latin typeface="Calibri"/>
                <a:ea typeface="Calibri"/>
                <a:cs typeface="Calibri"/>
                <a:sym typeface="Calibri"/>
              </a:defRPr>
            </a:lvl7pPr>
            <a:lvl8pPr indent="0" lvl="7" marL="2400300" marR="0" rtl="0" algn="ctr">
              <a:lnSpc>
                <a:spcPct val="90000"/>
              </a:lnSpc>
              <a:spcBef>
                <a:spcPts val="375"/>
              </a:spcBef>
              <a:buClr>
                <a:schemeClr val="dk1"/>
              </a:buClr>
              <a:buFont typeface="Arial"/>
              <a:buNone/>
              <a:defRPr b="0" i="0" sz="1200" u="none" cap="none" strike="noStrike">
                <a:solidFill>
                  <a:schemeClr val="dk1"/>
                </a:solidFill>
                <a:latin typeface="Calibri"/>
                <a:ea typeface="Calibri"/>
                <a:cs typeface="Calibri"/>
                <a:sym typeface="Calibri"/>
              </a:defRPr>
            </a:lvl8pPr>
            <a:lvl9pPr indent="0" lvl="8" marL="2743200" marR="0" rtl="0" algn="ctr">
              <a:lnSpc>
                <a:spcPct val="90000"/>
              </a:lnSpc>
              <a:spcBef>
                <a:spcPts val="375"/>
              </a:spcBef>
              <a:buClr>
                <a:schemeClr val="dk1"/>
              </a:buClr>
              <a:buFont typeface="Arial"/>
              <a:buNone/>
              <a:defRPr b="0" i="0" sz="1200" u="none" cap="none" strike="noStrike">
                <a:solidFill>
                  <a:schemeClr val="dk1"/>
                </a:solidFill>
                <a:latin typeface="Calibri"/>
                <a:ea typeface="Calibri"/>
                <a:cs typeface="Calibri"/>
                <a:sym typeface="Calibri"/>
              </a:defRPr>
            </a:lvl9pPr>
          </a:lstStyle>
          <a:p/>
        </p:txBody>
      </p:sp>
      <p:sp>
        <p:nvSpPr>
          <p:cNvPr id="18" name="Shape 18"/>
          <p:cNvSpPr txBox="1"/>
          <p:nvPr>
            <p:ph idx="10" type="dt"/>
          </p:nvPr>
        </p:nvSpPr>
        <p:spPr>
          <a:xfrm>
            <a:off x="628650" y="6356353"/>
            <a:ext cx="2057400" cy="365125"/>
          </a:xfrm>
          <a:prstGeom prst="rect">
            <a:avLst/>
          </a:prstGeom>
          <a:noFill/>
          <a:ln>
            <a:noFill/>
          </a:ln>
        </p:spPr>
        <p:txBody>
          <a:bodyPr anchorCtr="0" anchor="ctr" bIns="91425" lIns="91425" rIns="91425" wrap="square" tIns="9142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9" name="Shape 19"/>
          <p:cNvSpPr txBox="1"/>
          <p:nvPr>
            <p:ph idx="11" type="ftr"/>
          </p:nvPr>
        </p:nvSpPr>
        <p:spPr>
          <a:xfrm>
            <a:off x="3028950" y="6356353"/>
            <a:ext cx="3086099"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0" name="Shape 20"/>
          <p:cNvSpPr txBox="1"/>
          <p:nvPr>
            <p:ph idx="12" type="sldNum"/>
          </p:nvPr>
        </p:nvSpPr>
        <p:spPr>
          <a:xfrm>
            <a:off x="6457950" y="6356353"/>
            <a:ext cx="20574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9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72" name="Shape 72"/>
        <p:cNvGrpSpPr/>
        <p:nvPr/>
      </p:nvGrpSpPr>
      <p:grpSpPr>
        <a:xfrm>
          <a:off x="0" y="0"/>
          <a:ext cx="0" cy="0"/>
          <a:chOff x="0" y="0"/>
          <a:chExt cx="0" cy="0"/>
        </a:xfrm>
      </p:grpSpPr>
      <p:sp>
        <p:nvSpPr>
          <p:cNvPr id="73" name="Shape 73"/>
          <p:cNvSpPr txBox="1"/>
          <p:nvPr>
            <p:ph type="title"/>
          </p:nvPr>
        </p:nvSpPr>
        <p:spPr>
          <a:xfrm>
            <a:off x="628650" y="365128"/>
            <a:ext cx="7886700" cy="132556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4" name="Shape 74"/>
          <p:cNvSpPr txBox="1"/>
          <p:nvPr>
            <p:ph idx="1" type="body"/>
          </p:nvPr>
        </p:nvSpPr>
        <p:spPr>
          <a:xfrm rot="5400000">
            <a:off x="2396330" y="57943"/>
            <a:ext cx="4351338" cy="7886700"/>
          </a:xfrm>
          <a:prstGeom prst="rect">
            <a:avLst/>
          </a:prstGeom>
          <a:noFill/>
          <a:ln>
            <a:noFill/>
          </a:ln>
        </p:spPr>
        <p:txBody>
          <a:bodyPr anchorCtr="0" anchor="t" bIns="91425" lIns="91425" rIns="91425" wrap="square" tIns="91425"/>
          <a:lstStyle>
            <a:lvl1pPr indent="-38100" lvl="0" marL="171450" marR="0" rtl="0" algn="l">
              <a:lnSpc>
                <a:spcPct val="90000"/>
              </a:lnSpc>
              <a:spcBef>
                <a:spcPts val="75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57150" lvl="1" marL="514350" marR="0" rtl="0" algn="l">
              <a:lnSpc>
                <a:spcPct val="90000"/>
              </a:lnSpc>
              <a:spcBef>
                <a:spcPts val="375"/>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57250" marR="0" rtl="0" algn="l">
              <a:lnSpc>
                <a:spcPct val="90000"/>
              </a:lnSpc>
              <a:spcBef>
                <a:spcPts val="375"/>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5725" lvl="3" marL="12001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4pPr>
            <a:lvl5pPr indent="-85725" lvl="4" marL="15430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5pPr>
            <a:lvl6pPr indent="-85725" lvl="5" marL="18859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6pPr>
            <a:lvl7pPr indent="-85725" lvl="6" marL="22288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7pPr>
            <a:lvl8pPr indent="-85725" lvl="7" marL="25717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8pPr>
            <a:lvl9pPr indent="-85725" lvl="8" marL="29146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9pPr>
          </a:lstStyle>
          <a:p/>
        </p:txBody>
      </p:sp>
      <p:sp>
        <p:nvSpPr>
          <p:cNvPr id="75" name="Shape 75"/>
          <p:cNvSpPr txBox="1"/>
          <p:nvPr>
            <p:ph idx="10" type="dt"/>
          </p:nvPr>
        </p:nvSpPr>
        <p:spPr>
          <a:xfrm>
            <a:off x="628650" y="6356353"/>
            <a:ext cx="2057400" cy="365125"/>
          </a:xfrm>
          <a:prstGeom prst="rect">
            <a:avLst/>
          </a:prstGeom>
          <a:noFill/>
          <a:ln>
            <a:noFill/>
          </a:ln>
        </p:spPr>
        <p:txBody>
          <a:bodyPr anchorCtr="0" anchor="ctr" bIns="91425" lIns="91425" rIns="91425" wrap="square" tIns="91425"/>
          <a:lstStyle>
            <a:lvl1pPr indent="0" lvl="0" marL="0" marR="0" rtl="0" algn="l">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6" name="Shape 76"/>
          <p:cNvSpPr txBox="1"/>
          <p:nvPr>
            <p:ph idx="11" type="ftr"/>
          </p:nvPr>
        </p:nvSpPr>
        <p:spPr>
          <a:xfrm>
            <a:off x="3028950" y="6356353"/>
            <a:ext cx="3086099" cy="365125"/>
          </a:xfrm>
          <a:prstGeom prst="rect">
            <a:avLst/>
          </a:prstGeom>
          <a:noFill/>
          <a:ln>
            <a:noFill/>
          </a:ln>
        </p:spPr>
        <p:txBody>
          <a:bodyPr anchorCtr="0" anchor="ctr" bIns="91425" lIns="91425" rIns="91425" wrap="square" tIns="91425"/>
          <a:lstStyle>
            <a:lvl1pPr indent="0" lvl="0" marL="0" marR="0" rtl="0" algn="ctr">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7" name="Shape 77"/>
          <p:cNvSpPr txBox="1"/>
          <p:nvPr>
            <p:ph idx="12" type="sldNum"/>
          </p:nvPr>
        </p:nvSpPr>
        <p:spPr>
          <a:xfrm>
            <a:off x="6457950" y="6356353"/>
            <a:ext cx="20574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900">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78" name="Shape 78"/>
        <p:cNvGrpSpPr/>
        <p:nvPr/>
      </p:nvGrpSpPr>
      <p:grpSpPr>
        <a:xfrm>
          <a:off x="0" y="0"/>
          <a:ext cx="0" cy="0"/>
          <a:chOff x="0" y="0"/>
          <a:chExt cx="0" cy="0"/>
        </a:xfrm>
      </p:grpSpPr>
      <p:sp>
        <p:nvSpPr>
          <p:cNvPr id="79" name="Shape 79"/>
          <p:cNvSpPr txBox="1"/>
          <p:nvPr>
            <p:ph type="title"/>
          </p:nvPr>
        </p:nvSpPr>
        <p:spPr>
          <a:xfrm rot="5400000">
            <a:off x="4623594" y="2285206"/>
            <a:ext cx="5811838" cy="1971675"/>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0" name="Shape 80"/>
          <p:cNvSpPr txBox="1"/>
          <p:nvPr>
            <p:ph idx="1" type="body"/>
          </p:nvPr>
        </p:nvSpPr>
        <p:spPr>
          <a:xfrm rot="5400000">
            <a:off x="623094" y="370681"/>
            <a:ext cx="5811838" cy="5800725"/>
          </a:xfrm>
          <a:prstGeom prst="rect">
            <a:avLst/>
          </a:prstGeom>
          <a:noFill/>
          <a:ln>
            <a:noFill/>
          </a:ln>
        </p:spPr>
        <p:txBody>
          <a:bodyPr anchorCtr="0" anchor="t" bIns="91425" lIns="91425" rIns="91425" wrap="square" tIns="91425"/>
          <a:lstStyle>
            <a:lvl1pPr indent="-38100" lvl="0" marL="171450" marR="0" rtl="0" algn="l">
              <a:lnSpc>
                <a:spcPct val="90000"/>
              </a:lnSpc>
              <a:spcBef>
                <a:spcPts val="75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57150" lvl="1" marL="514350" marR="0" rtl="0" algn="l">
              <a:lnSpc>
                <a:spcPct val="90000"/>
              </a:lnSpc>
              <a:spcBef>
                <a:spcPts val="375"/>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57250" marR="0" rtl="0" algn="l">
              <a:lnSpc>
                <a:spcPct val="90000"/>
              </a:lnSpc>
              <a:spcBef>
                <a:spcPts val="375"/>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5725" lvl="3" marL="12001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4pPr>
            <a:lvl5pPr indent="-85725" lvl="4" marL="15430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5pPr>
            <a:lvl6pPr indent="-85725" lvl="5" marL="18859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6pPr>
            <a:lvl7pPr indent="-85725" lvl="6" marL="22288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7pPr>
            <a:lvl8pPr indent="-85725" lvl="7" marL="25717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8pPr>
            <a:lvl9pPr indent="-85725" lvl="8" marL="29146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9pPr>
          </a:lstStyle>
          <a:p/>
        </p:txBody>
      </p:sp>
      <p:sp>
        <p:nvSpPr>
          <p:cNvPr id="81" name="Shape 81"/>
          <p:cNvSpPr txBox="1"/>
          <p:nvPr>
            <p:ph idx="10" type="dt"/>
          </p:nvPr>
        </p:nvSpPr>
        <p:spPr>
          <a:xfrm>
            <a:off x="628650" y="6356353"/>
            <a:ext cx="2057400" cy="365125"/>
          </a:xfrm>
          <a:prstGeom prst="rect">
            <a:avLst/>
          </a:prstGeom>
          <a:noFill/>
          <a:ln>
            <a:noFill/>
          </a:ln>
        </p:spPr>
        <p:txBody>
          <a:bodyPr anchorCtr="0" anchor="ctr" bIns="91425" lIns="91425" rIns="91425" wrap="square" tIns="91425"/>
          <a:lstStyle>
            <a:lvl1pPr indent="0" lvl="0" marL="0" marR="0" rtl="0" algn="l">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2" name="Shape 82"/>
          <p:cNvSpPr txBox="1"/>
          <p:nvPr>
            <p:ph idx="11" type="ftr"/>
          </p:nvPr>
        </p:nvSpPr>
        <p:spPr>
          <a:xfrm>
            <a:off x="3028950" y="6356353"/>
            <a:ext cx="3086099" cy="365125"/>
          </a:xfrm>
          <a:prstGeom prst="rect">
            <a:avLst/>
          </a:prstGeom>
          <a:noFill/>
          <a:ln>
            <a:noFill/>
          </a:ln>
        </p:spPr>
        <p:txBody>
          <a:bodyPr anchorCtr="0" anchor="ctr" bIns="91425" lIns="91425" rIns="91425" wrap="square" tIns="91425"/>
          <a:lstStyle>
            <a:lvl1pPr indent="0" lvl="0" marL="0" marR="0" rtl="0" algn="ctr">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83" name="Shape 83"/>
          <p:cNvSpPr txBox="1"/>
          <p:nvPr>
            <p:ph idx="12" type="sldNum"/>
          </p:nvPr>
        </p:nvSpPr>
        <p:spPr>
          <a:xfrm>
            <a:off x="6457950" y="6356353"/>
            <a:ext cx="20574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900">
                <a:solidFill>
                  <a:srgbClr val="888888"/>
                </a:solidFill>
                <a:latin typeface="Calibri"/>
                <a:ea typeface="Calibri"/>
                <a:cs typeface="Calibri"/>
                <a:sym typeface="Calibri"/>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93" name="Shape 93"/>
        <p:cNvGrpSpPr/>
        <p:nvPr/>
      </p:nvGrpSpPr>
      <p:grpSpPr>
        <a:xfrm>
          <a:off x="0" y="0"/>
          <a:ext cx="0" cy="0"/>
          <a:chOff x="0" y="0"/>
          <a:chExt cx="0" cy="0"/>
        </a:xfrm>
      </p:grpSpPr>
      <p:sp>
        <p:nvSpPr>
          <p:cNvPr id="94" name="Shape 94"/>
          <p:cNvSpPr txBox="1"/>
          <p:nvPr>
            <p:ph type="title"/>
          </p:nvPr>
        </p:nvSpPr>
        <p:spPr>
          <a:xfrm>
            <a:off x="857250" y="609600"/>
            <a:ext cx="7406639" cy="1356360"/>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accent1"/>
              </a:buClr>
              <a:buFont typeface="Corbel"/>
              <a:buNone/>
              <a:defRPr b="0" i="0" sz="4000" u="none" cap="none" strike="noStrike">
                <a:solidFill>
                  <a:schemeClr val="accent1"/>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95" name="Shape 95"/>
          <p:cNvSpPr txBox="1"/>
          <p:nvPr>
            <p:ph idx="1" type="body"/>
          </p:nvPr>
        </p:nvSpPr>
        <p:spPr>
          <a:xfrm>
            <a:off x="857250" y="2057400"/>
            <a:ext cx="7404652" cy="4038599"/>
          </a:xfrm>
          <a:prstGeom prst="rect">
            <a:avLst/>
          </a:prstGeom>
          <a:noFill/>
          <a:ln>
            <a:noFill/>
          </a:ln>
        </p:spPr>
        <p:txBody>
          <a:bodyPr anchorCtr="0" anchor="t" bIns="91425" lIns="91425" rIns="91425" wrap="square" tIns="91425"/>
          <a:lstStyle>
            <a:lvl1pPr indent="-44450" lvl="0" marL="171450" marR="0" rtl="0" algn="l">
              <a:lnSpc>
                <a:spcPct val="90000"/>
              </a:lnSpc>
              <a:spcBef>
                <a:spcPts val="1000"/>
              </a:spcBef>
              <a:buClr>
                <a:schemeClr val="accent1"/>
              </a:buClr>
              <a:buSzPct val="80000"/>
              <a:buFont typeface="Corbel"/>
              <a:buChar char="•"/>
              <a:defRPr b="0" i="0" sz="2000" u="none" cap="none" strike="noStrike">
                <a:solidFill>
                  <a:schemeClr val="dk1"/>
                </a:solidFill>
                <a:latin typeface="Corbel"/>
                <a:ea typeface="Corbel"/>
                <a:cs typeface="Corbel"/>
                <a:sym typeface="Corbel"/>
              </a:defRPr>
            </a:lvl1pPr>
            <a:lvl2pPr indent="-48259" lvl="1" marL="342900" marR="0" rtl="0" algn="l">
              <a:lnSpc>
                <a:spcPct val="90000"/>
              </a:lnSpc>
              <a:spcBef>
                <a:spcPts val="150"/>
              </a:spcBef>
              <a:spcAft>
                <a:spcPts val="300"/>
              </a:spcAft>
              <a:buClr>
                <a:schemeClr val="accent1"/>
              </a:buClr>
              <a:buSzPct val="79999"/>
              <a:buFont typeface="Corbel"/>
              <a:buChar char="•"/>
              <a:defRPr b="0" i="0" sz="1800" u="none" cap="none" strike="noStrike">
                <a:solidFill>
                  <a:schemeClr val="dk1"/>
                </a:solidFill>
                <a:latin typeface="Corbel"/>
                <a:ea typeface="Corbel"/>
                <a:cs typeface="Corbel"/>
                <a:sym typeface="Corbel"/>
              </a:defRPr>
            </a:lvl2pPr>
            <a:lvl3pPr indent="-60959" lvl="2" marL="548640" marR="0" rtl="0" algn="l">
              <a:lnSpc>
                <a:spcPct val="90000"/>
              </a:lnSpc>
              <a:spcBef>
                <a:spcPts val="150"/>
              </a:spcBef>
              <a:spcAft>
                <a:spcPts val="300"/>
              </a:spcAft>
              <a:buClr>
                <a:schemeClr val="accent1"/>
              </a:buClr>
              <a:buSzPct val="80000"/>
              <a:buFont typeface="Corbel"/>
              <a:buChar char="•"/>
              <a:defRPr b="0" i="0" sz="1600" u="none" cap="none" strike="noStrike">
                <a:solidFill>
                  <a:schemeClr val="dk1"/>
                </a:solidFill>
                <a:latin typeface="Corbel"/>
                <a:ea typeface="Corbel"/>
                <a:cs typeface="Corbel"/>
                <a:sym typeface="Corbel"/>
              </a:defRPr>
            </a:lvl3pPr>
            <a:lvl4pPr indent="-73660" lvl="3" marL="754380" marR="0" rtl="0" algn="l">
              <a:lnSpc>
                <a:spcPct val="90000"/>
              </a:lnSpc>
              <a:spcBef>
                <a:spcPts val="150"/>
              </a:spcBef>
              <a:spcAft>
                <a:spcPts val="300"/>
              </a:spcAft>
              <a:buClr>
                <a:schemeClr val="accent1"/>
              </a:buClr>
              <a:buSzPct val="80000"/>
              <a:buFont typeface="Corbel"/>
              <a:buChar char="•"/>
              <a:defRPr b="0" i="0" sz="1400" u="none" cap="none" strike="noStrike">
                <a:solidFill>
                  <a:schemeClr val="dk1"/>
                </a:solidFill>
                <a:latin typeface="Corbel"/>
                <a:ea typeface="Corbel"/>
                <a:cs typeface="Corbel"/>
                <a:sym typeface="Corbel"/>
              </a:defRPr>
            </a:lvl4pPr>
            <a:lvl5pPr indent="-74300" lvl="4" marL="920120" marR="0" rtl="0" algn="l">
              <a:lnSpc>
                <a:spcPct val="90000"/>
              </a:lnSpc>
              <a:spcBef>
                <a:spcPts val="150"/>
              </a:spcBef>
              <a:spcAft>
                <a:spcPts val="300"/>
              </a:spcAft>
              <a:buClr>
                <a:schemeClr val="accent1"/>
              </a:buClr>
              <a:buSzPct val="80000"/>
              <a:buFont typeface="Corbel"/>
              <a:buChar char="•"/>
              <a:defRPr b="0" i="0" sz="1400" u="none" cap="none" strike="noStrike">
                <a:solidFill>
                  <a:schemeClr val="dk1"/>
                </a:solidFill>
                <a:latin typeface="Corbel"/>
                <a:ea typeface="Corbel"/>
                <a:cs typeface="Corbel"/>
                <a:sym typeface="Corbel"/>
              </a:defRPr>
            </a:lvl5pPr>
            <a:lvl6pPr indent="-101780" lvl="5" marL="11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6pPr>
            <a:lvl7pPr indent="-111280" lvl="6" marL="13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7pPr>
            <a:lvl8pPr indent="-108080" lvl="7" marL="15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8pPr>
            <a:lvl9pPr indent="-104879" lvl="8" marL="1699999"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9pPr>
          </a:lstStyle>
          <a:p/>
        </p:txBody>
      </p:sp>
      <p:sp>
        <p:nvSpPr>
          <p:cNvPr id="96" name="Shape 96"/>
          <p:cNvSpPr txBox="1"/>
          <p:nvPr>
            <p:ph idx="10" type="dt"/>
          </p:nvPr>
        </p:nvSpPr>
        <p:spPr>
          <a:xfrm>
            <a:off x="857246" y="6223828"/>
            <a:ext cx="1746805" cy="365125"/>
          </a:xfrm>
          <a:prstGeom prst="rect">
            <a:avLst/>
          </a:prstGeom>
          <a:noFill/>
          <a:ln>
            <a:noFill/>
          </a:ln>
        </p:spPr>
        <p:txBody>
          <a:bodyPr anchorCtr="0" anchor="ctr" bIns="91425" lIns="91425" rIns="91425" wrap="square" tIns="91425"/>
          <a:lstStyle>
            <a:lvl1pPr indent="0" lvl="0" marL="0" marR="0" rtl="0" algn="l">
              <a:spcBef>
                <a:spcPts val="0"/>
              </a:spcBef>
              <a:buNone/>
              <a:defRPr b="0" i="0" sz="1000" u="none" cap="none" strike="noStrike">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97" name="Shape 97"/>
          <p:cNvSpPr txBox="1"/>
          <p:nvPr>
            <p:ph idx="11" type="ftr"/>
          </p:nvPr>
        </p:nvSpPr>
        <p:spPr>
          <a:xfrm>
            <a:off x="2961860" y="6223828"/>
            <a:ext cx="3538331"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000" u="none" cap="none" strike="noStrike">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98" name="Shape 98"/>
          <p:cNvSpPr txBox="1"/>
          <p:nvPr>
            <p:ph idx="12" type="sldNum"/>
          </p:nvPr>
        </p:nvSpPr>
        <p:spPr>
          <a:xfrm>
            <a:off x="7391400"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chemeClr val="dk1"/>
                </a:solidFill>
                <a:latin typeface="Arial"/>
                <a:ea typeface="Arial"/>
                <a:cs typeface="Arial"/>
                <a:sym typeface="Aria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type="title">
  <p:cSld name="Title Slide">
    <p:spTree>
      <p:nvGrpSpPr>
        <p:cNvPr id="99" name="Shape 99"/>
        <p:cNvGrpSpPr/>
        <p:nvPr/>
      </p:nvGrpSpPr>
      <p:grpSpPr>
        <a:xfrm>
          <a:off x="0" y="0"/>
          <a:ext cx="0" cy="0"/>
          <a:chOff x="0" y="0"/>
          <a:chExt cx="0" cy="0"/>
        </a:xfrm>
      </p:grpSpPr>
      <p:sp>
        <p:nvSpPr>
          <p:cNvPr id="100" name="Shape 100"/>
          <p:cNvSpPr/>
          <p:nvPr/>
        </p:nvSpPr>
        <p:spPr>
          <a:xfrm>
            <a:off x="182879" y="182879"/>
            <a:ext cx="8778239" cy="6492239"/>
          </a:xfrm>
          <a:prstGeom prst="rect">
            <a:avLst/>
          </a:prstGeom>
          <a:solidFill>
            <a:schemeClr val="accent1"/>
          </a:solidFill>
          <a:ln cap="flat" cmpd="sng" w="12700">
            <a:solidFill>
              <a:srgbClr val="FFFFFF"/>
            </a:solidFill>
            <a:prstDash val="solid"/>
            <a:round/>
            <a:headEnd len="med" w="med" type="none"/>
            <a:tailEnd len="med" w="med" type="none"/>
          </a:ln>
        </p:spPr>
        <p:txBody>
          <a:bodyPr anchorCtr="0" anchor="ctr" bIns="91425" lIns="91425" rIns="91425" wrap="square" tIns="91425">
            <a:noAutofit/>
          </a:bodyPr>
          <a:lstStyle/>
          <a:p>
            <a:pPr lvl="0">
              <a:spcBef>
                <a:spcPts val="0"/>
              </a:spcBef>
              <a:buNone/>
            </a:pPr>
            <a:r>
              <a:t/>
            </a:r>
            <a:endParaRPr/>
          </a:p>
        </p:txBody>
      </p:sp>
      <p:sp>
        <p:nvSpPr>
          <p:cNvPr id="101" name="Shape 101"/>
          <p:cNvSpPr txBox="1"/>
          <p:nvPr>
            <p:ph type="ctrTitle"/>
          </p:nvPr>
        </p:nvSpPr>
        <p:spPr>
          <a:xfrm>
            <a:off x="832484" y="882375"/>
            <a:ext cx="7475219" cy="2926079"/>
          </a:xfrm>
          <a:prstGeom prst="rect">
            <a:avLst/>
          </a:prstGeom>
          <a:noFill/>
          <a:ln>
            <a:noFill/>
          </a:ln>
        </p:spPr>
        <p:txBody>
          <a:bodyPr anchorCtr="0" anchor="b" bIns="91425" lIns="91425" rIns="91425" wrap="square" tIns="91425"/>
          <a:lstStyle>
            <a:lvl1pPr indent="0" lvl="0" marL="0" marR="0" rtl="0" algn="ctr">
              <a:lnSpc>
                <a:spcPct val="85000"/>
              </a:lnSpc>
              <a:spcBef>
                <a:spcPts val="0"/>
              </a:spcBef>
              <a:buClr>
                <a:srgbClr val="FFFFFF"/>
              </a:buClr>
              <a:buFont typeface="Corbel"/>
              <a:buNone/>
              <a:defRPr b="1" i="0" sz="6000" u="none" cap="none" strike="noStrike">
                <a:solidFill>
                  <a:srgbClr val="FFFFFF"/>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02" name="Shape 102"/>
          <p:cNvSpPr txBox="1"/>
          <p:nvPr>
            <p:ph idx="1" type="subTitle"/>
          </p:nvPr>
        </p:nvSpPr>
        <p:spPr>
          <a:xfrm>
            <a:off x="1282148" y="3869635"/>
            <a:ext cx="6575895" cy="1388165"/>
          </a:xfrm>
          <a:prstGeom prst="rect">
            <a:avLst/>
          </a:prstGeom>
          <a:noFill/>
          <a:ln>
            <a:noFill/>
          </a:ln>
        </p:spPr>
        <p:txBody>
          <a:bodyPr anchorCtr="0" anchor="t" bIns="91425" lIns="91425" rIns="91425" wrap="square" tIns="91425"/>
          <a:lstStyle>
            <a:lvl1pPr indent="0" lvl="0" marL="0" marR="0" rtl="0" algn="ctr">
              <a:lnSpc>
                <a:spcPct val="90000"/>
              </a:lnSpc>
              <a:spcBef>
                <a:spcPts val="1000"/>
              </a:spcBef>
              <a:buClr>
                <a:schemeClr val="accent1"/>
              </a:buClr>
              <a:buFont typeface="Corbel"/>
              <a:buNone/>
              <a:defRPr b="0" i="0" sz="1800" u="none" cap="none" strike="noStrike">
                <a:solidFill>
                  <a:srgbClr val="FFFFFF"/>
                </a:solidFill>
                <a:latin typeface="Corbel"/>
                <a:ea typeface="Corbel"/>
                <a:cs typeface="Corbel"/>
                <a:sym typeface="Corbel"/>
              </a:defRPr>
            </a:lvl1pPr>
            <a:lvl2pPr indent="0" lvl="1" marL="342900" marR="0" rtl="0" algn="ctr">
              <a:lnSpc>
                <a:spcPct val="90000"/>
              </a:lnSpc>
              <a:spcBef>
                <a:spcPts val="150"/>
              </a:spcBef>
              <a:spcAft>
                <a:spcPts val="300"/>
              </a:spcAft>
              <a:buClr>
                <a:schemeClr val="accent1"/>
              </a:buClr>
              <a:buFont typeface="Corbel"/>
              <a:buNone/>
              <a:defRPr b="0" i="0" sz="1800" u="none" cap="none" strike="noStrike">
                <a:solidFill>
                  <a:schemeClr val="accent1"/>
                </a:solidFill>
                <a:latin typeface="Corbel"/>
                <a:ea typeface="Corbel"/>
                <a:cs typeface="Corbel"/>
                <a:sym typeface="Corbel"/>
              </a:defRPr>
            </a:lvl2pPr>
            <a:lvl3pPr indent="0" lvl="2" marL="685800" marR="0" rtl="0" algn="ctr">
              <a:lnSpc>
                <a:spcPct val="90000"/>
              </a:lnSpc>
              <a:spcBef>
                <a:spcPts val="150"/>
              </a:spcBef>
              <a:spcAft>
                <a:spcPts val="300"/>
              </a:spcAft>
              <a:buClr>
                <a:schemeClr val="accent1"/>
              </a:buClr>
              <a:buFont typeface="Corbel"/>
              <a:buNone/>
              <a:defRPr b="0" i="0" sz="1800" u="none" cap="none" strike="noStrike">
                <a:solidFill>
                  <a:schemeClr val="accent1"/>
                </a:solidFill>
                <a:latin typeface="Corbel"/>
                <a:ea typeface="Corbel"/>
                <a:cs typeface="Corbel"/>
                <a:sym typeface="Corbel"/>
              </a:defRPr>
            </a:lvl3pPr>
            <a:lvl4pPr indent="0" lvl="3" marL="1028700" marR="0" rtl="0" algn="ctr">
              <a:lnSpc>
                <a:spcPct val="90000"/>
              </a:lnSpc>
              <a:spcBef>
                <a:spcPts val="150"/>
              </a:spcBef>
              <a:spcAft>
                <a:spcPts val="300"/>
              </a:spcAft>
              <a:buClr>
                <a:schemeClr val="accent1"/>
              </a:buClr>
              <a:buFont typeface="Corbel"/>
              <a:buNone/>
              <a:defRPr b="0" i="0" sz="1500" u="none" cap="none" strike="noStrike">
                <a:solidFill>
                  <a:schemeClr val="accent1"/>
                </a:solidFill>
                <a:latin typeface="Corbel"/>
                <a:ea typeface="Corbel"/>
                <a:cs typeface="Corbel"/>
                <a:sym typeface="Corbel"/>
              </a:defRPr>
            </a:lvl4pPr>
            <a:lvl5pPr indent="0" lvl="4" marL="1371600" marR="0" rtl="0" algn="ctr">
              <a:lnSpc>
                <a:spcPct val="90000"/>
              </a:lnSpc>
              <a:spcBef>
                <a:spcPts val="150"/>
              </a:spcBef>
              <a:spcAft>
                <a:spcPts val="300"/>
              </a:spcAft>
              <a:buClr>
                <a:schemeClr val="accent1"/>
              </a:buClr>
              <a:buFont typeface="Corbel"/>
              <a:buNone/>
              <a:defRPr b="0" i="0" sz="1500" u="none" cap="none" strike="noStrike">
                <a:solidFill>
                  <a:schemeClr val="accent1"/>
                </a:solidFill>
                <a:latin typeface="Corbel"/>
                <a:ea typeface="Corbel"/>
                <a:cs typeface="Corbel"/>
                <a:sym typeface="Corbel"/>
              </a:defRPr>
            </a:lvl5pPr>
            <a:lvl6pPr indent="0" lvl="5" marL="1714500" marR="0" rtl="0" algn="ctr">
              <a:lnSpc>
                <a:spcPct val="90000"/>
              </a:lnSpc>
              <a:spcBef>
                <a:spcPts val="150"/>
              </a:spcBef>
              <a:spcAft>
                <a:spcPts val="300"/>
              </a:spcAft>
              <a:buClr>
                <a:schemeClr val="accent1"/>
              </a:buClr>
              <a:buFont typeface="Corbel"/>
              <a:buNone/>
              <a:defRPr b="0" i="0" sz="1500" u="none" cap="none" strike="noStrike">
                <a:solidFill>
                  <a:schemeClr val="accent1"/>
                </a:solidFill>
                <a:latin typeface="Corbel"/>
                <a:ea typeface="Corbel"/>
                <a:cs typeface="Corbel"/>
                <a:sym typeface="Corbel"/>
              </a:defRPr>
            </a:lvl6pPr>
            <a:lvl7pPr indent="0" lvl="6" marL="2057400" marR="0" rtl="0" algn="ctr">
              <a:lnSpc>
                <a:spcPct val="90000"/>
              </a:lnSpc>
              <a:spcBef>
                <a:spcPts val="150"/>
              </a:spcBef>
              <a:spcAft>
                <a:spcPts val="300"/>
              </a:spcAft>
              <a:buClr>
                <a:schemeClr val="accent1"/>
              </a:buClr>
              <a:buFont typeface="Corbel"/>
              <a:buNone/>
              <a:defRPr b="0" i="0" sz="1500" u="none" cap="none" strike="noStrike">
                <a:solidFill>
                  <a:schemeClr val="accent1"/>
                </a:solidFill>
                <a:latin typeface="Corbel"/>
                <a:ea typeface="Corbel"/>
                <a:cs typeface="Corbel"/>
                <a:sym typeface="Corbel"/>
              </a:defRPr>
            </a:lvl7pPr>
            <a:lvl8pPr indent="0" lvl="7" marL="2400300" marR="0" rtl="0" algn="ctr">
              <a:lnSpc>
                <a:spcPct val="90000"/>
              </a:lnSpc>
              <a:spcBef>
                <a:spcPts val="150"/>
              </a:spcBef>
              <a:spcAft>
                <a:spcPts val="300"/>
              </a:spcAft>
              <a:buClr>
                <a:schemeClr val="accent1"/>
              </a:buClr>
              <a:buFont typeface="Corbel"/>
              <a:buNone/>
              <a:defRPr b="0" i="0" sz="1500" u="none" cap="none" strike="noStrike">
                <a:solidFill>
                  <a:schemeClr val="accent1"/>
                </a:solidFill>
                <a:latin typeface="Corbel"/>
                <a:ea typeface="Corbel"/>
                <a:cs typeface="Corbel"/>
                <a:sym typeface="Corbel"/>
              </a:defRPr>
            </a:lvl8pPr>
            <a:lvl9pPr indent="0" lvl="8" marL="2743200" marR="0" rtl="0" algn="ctr">
              <a:lnSpc>
                <a:spcPct val="90000"/>
              </a:lnSpc>
              <a:spcBef>
                <a:spcPts val="150"/>
              </a:spcBef>
              <a:spcAft>
                <a:spcPts val="300"/>
              </a:spcAft>
              <a:buClr>
                <a:schemeClr val="accent1"/>
              </a:buClr>
              <a:buFont typeface="Corbel"/>
              <a:buNone/>
              <a:defRPr b="0" i="0" sz="1500" u="none" cap="none" strike="noStrike">
                <a:solidFill>
                  <a:schemeClr val="accent1"/>
                </a:solidFill>
                <a:latin typeface="Corbel"/>
                <a:ea typeface="Corbel"/>
                <a:cs typeface="Corbel"/>
                <a:sym typeface="Corbel"/>
              </a:defRPr>
            </a:lvl9pPr>
          </a:lstStyle>
          <a:p/>
        </p:txBody>
      </p:sp>
      <p:sp>
        <p:nvSpPr>
          <p:cNvPr id="103" name="Shape 103"/>
          <p:cNvSpPr txBox="1"/>
          <p:nvPr>
            <p:ph idx="10" type="dt"/>
          </p:nvPr>
        </p:nvSpPr>
        <p:spPr>
          <a:xfrm>
            <a:off x="857246" y="6223828"/>
            <a:ext cx="1746805"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rgbClr val="FFFFF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04" name="Shape 104"/>
          <p:cNvSpPr txBox="1"/>
          <p:nvPr>
            <p:ph idx="11" type="ftr"/>
          </p:nvPr>
        </p:nvSpPr>
        <p:spPr>
          <a:xfrm>
            <a:off x="2961860" y="6223828"/>
            <a:ext cx="3538331" cy="365125"/>
          </a:xfrm>
          <a:prstGeom prst="rect">
            <a:avLst/>
          </a:prstGeom>
          <a:noFill/>
          <a:ln>
            <a:noFill/>
          </a:ln>
        </p:spPr>
        <p:txBody>
          <a:bodyPr anchorCtr="0" anchor="ctr" bIns="91425" lIns="91425" rIns="91425" wrap="square" tIns="91425"/>
          <a:lstStyle>
            <a:lvl1pPr indent="0" lvl="0" marL="0" marR="0" rtl="0" algn="ctr">
              <a:spcBef>
                <a:spcPts val="0"/>
              </a:spcBef>
              <a:buNone/>
              <a:defRPr sz="1000">
                <a:solidFill>
                  <a:srgbClr val="FFFFFF"/>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05" name="Shape 105"/>
          <p:cNvSpPr txBox="1"/>
          <p:nvPr>
            <p:ph idx="12" type="sldNum"/>
          </p:nvPr>
        </p:nvSpPr>
        <p:spPr>
          <a:xfrm>
            <a:off x="6997147"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000">
                <a:solidFill>
                  <a:srgbClr val="FFFFFF"/>
                </a:solidFill>
                <a:latin typeface="Corbel"/>
                <a:ea typeface="Corbel"/>
                <a:cs typeface="Corbel"/>
                <a:sym typeface="Corbel"/>
              </a:rPr>
              <a:t>‹#›</a:t>
            </a:fld>
          </a:p>
        </p:txBody>
      </p:sp>
      <p:cxnSp>
        <p:nvCxnSpPr>
          <p:cNvPr id="106" name="Shape 106"/>
          <p:cNvCxnSpPr/>
          <p:nvPr/>
        </p:nvCxnSpPr>
        <p:spPr>
          <a:xfrm>
            <a:off x="1483995" y="3733800"/>
            <a:ext cx="6172200" cy="0"/>
          </a:xfrm>
          <a:prstGeom prst="straightConnector1">
            <a:avLst/>
          </a:prstGeom>
          <a:noFill/>
          <a:ln cap="flat" cmpd="sng" w="10000">
            <a:solidFill>
              <a:srgbClr val="FFFFFF"/>
            </a:solidFill>
            <a:prstDash val="solid"/>
            <a:round/>
            <a:headEnd len="med" w="med" type="none"/>
            <a:tailEnd len="med" w="med" type="none"/>
          </a:ln>
        </p:spPr>
      </p:cxnSp>
      <p:pic>
        <p:nvPicPr>
          <p:cNvPr descr="READYppt_title_2.jpg" id="107" name="Shape 107"/>
          <p:cNvPicPr preferRelativeResize="0"/>
          <p:nvPr/>
        </p:nvPicPr>
        <p:blipFill rotWithShape="1">
          <a:blip r:embed="rId2">
            <a:alphaModFix/>
          </a:blip>
          <a:srcRect b="0" l="0" r="0" t="70494"/>
          <a:stretch/>
        </p:blipFill>
        <p:spPr>
          <a:xfrm>
            <a:off x="0" y="4833937"/>
            <a:ext cx="9144000" cy="2024061"/>
          </a:xfrm>
          <a:prstGeom prst="rect">
            <a:avLst/>
          </a:prstGeom>
          <a:noFill/>
          <a:ln>
            <a:noFill/>
          </a:ln>
        </p:spPr>
      </p:pic>
      <p:pic>
        <p:nvPicPr>
          <p:cNvPr descr="READYppt_title_2.jpg" id="108" name="Shape 108"/>
          <p:cNvPicPr preferRelativeResize="0"/>
          <p:nvPr/>
        </p:nvPicPr>
        <p:blipFill rotWithShape="1">
          <a:blip r:embed="rId2">
            <a:alphaModFix/>
          </a:blip>
          <a:srcRect b="65926" l="0" r="75462" t="0"/>
          <a:stretch/>
        </p:blipFill>
        <p:spPr>
          <a:xfrm>
            <a:off x="0" y="0"/>
            <a:ext cx="2243138" cy="2336800"/>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09" name="Shape 109"/>
        <p:cNvGrpSpPr/>
        <p:nvPr/>
      </p:nvGrpSpPr>
      <p:grpSpPr>
        <a:xfrm>
          <a:off x="0" y="0"/>
          <a:ext cx="0" cy="0"/>
          <a:chOff x="0" y="0"/>
          <a:chExt cx="0" cy="0"/>
        </a:xfrm>
      </p:grpSpPr>
      <p:sp>
        <p:nvSpPr>
          <p:cNvPr id="110" name="Shape 110"/>
          <p:cNvSpPr txBox="1"/>
          <p:nvPr>
            <p:ph type="title"/>
          </p:nvPr>
        </p:nvSpPr>
        <p:spPr>
          <a:xfrm>
            <a:off x="829817" y="1173575"/>
            <a:ext cx="7475219" cy="2926079"/>
          </a:xfrm>
          <a:prstGeom prst="rect">
            <a:avLst/>
          </a:prstGeom>
          <a:noFill/>
          <a:ln>
            <a:noFill/>
          </a:ln>
        </p:spPr>
        <p:txBody>
          <a:bodyPr anchorCtr="0" anchor="b" bIns="91425" lIns="91425" rIns="91425" wrap="square" tIns="91425"/>
          <a:lstStyle>
            <a:lvl1pPr indent="0" lvl="0" marL="0" marR="0" rtl="0" algn="ctr">
              <a:lnSpc>
                <a:spcPct val="85000"/>
              </a:lnSpc>
              <a:spcBef>
                <a:spcPts val="0"/>
              </a:spcBef>
              <a:buClr>
                <a:schemeClr val="accent1"/>
              </a:buClr>
              <a:buFont typeface="Corbel"/>
              <a:buNone/>
              <a:defRPr b="0" i="0" sz="6000" u="none" cap="none" strike="noStrike">
                <a:solidFill>
                  <a:schemeClr val="accent1"/>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1" name="Shape 111"/>
          <p:cNvSpPr txBox="1"/>
          <p:nvPr>
            <p:ph idx="1" type="body"/>
          </p:nvPr>
        </p:nvSpPr>
        <p:spPr>
          <a:xfrm>
            <a:off x="1282445" y="4154519"/>
            <a:ext cx="6576822" cy="1363806"/>
          </a:xfrm>
          <a:prstGeom prst="rect">
            <a:avLst/>
          </a:prstGeom>
          <a:noFill/>
          <a:ln>
            <a:noFill/>
          </a:ln>
        </p:spPr>
        <p:txBody>
          <a:bodyPr anchorCtr="0" anchor="t" bIns="91425" lIns="91425" rIns="91425" wrap="square" tIns="91425"/>
          <a:lstStyle>
            <a:lvl1pPr indent="0" lvl="0" marL="0" marR="0" rtl="0" algn="ctr">
              <a:lnSpc>
                <a:spcPct val="90000"/>
              </a:lnSpc>
              <a:spcBef>
                <a:spcPts val="1000"/>
              </a:spcBef>
              <a:buClr>
                <a:schemeClr val="accent1"/>
              </a:buClr>
              <a:buFont typeface="Corbel"/>
              <a:buNone/>
              <a:defRPr b="0" i="0" sz="1800" u="none" cap="none" strike="noStrike">
                <a:solidFill>
                  <a:schemeClr val="accent1"/>
                </a:solidFill>
                <a:latin typeface="Corbel"/>
                <a:ea typeface="Corbel"/>
                <a:cs typeface="Corbel"/>
                <a:sym typeface="Corbel"/>
              </a:defRPr>
            </a:lvl1pPr>
            <a:lvl2pPr indent="0" lvl="1" marL="342900" marR="0" rtl="0" algn="l">
              <a:lnSpc>
                <a:spcPct val="90000"/>
              </a:lnSpc>
              <a:spcBef>
                <a:spcPts val="150"/>
              </a:spcBef>
              <a:spcAft>
                <a:spcPts val="300"/>
              </a:spcAft>
              <a:buClr>
                <a:schemeClr val="accent1"/>
              </a:buClr>
              <a:buFont typeface="Corbel"/>
              <a:buNone/>
              <a:defRPr b="0" i="0" sz="1350" u="none" cap="none" strike="noStrike">
                <a:solidFill>
                  <a:srgbClr val="888888"/>
                </a:solidFill>
                <a:latin typeface="Corbel"/>
                <a:ea typeface="Corbel"/>
                <a:cs typeface="Corbel"/>
                <a:sym typeface="Corbel"/>
              </a:defRPr>
            </a:lvl2pPr>
            <a:lvl3pPr indent="0" lvl="2" marL="685800" marR="0" rtl="0" algn="l">
              <a:lnSpc>
                <a:spcPct val="90000"/>
              </a:lnSpc>
              <a:spcBef>
                <a:spcPts val="150"/>
              </a:spcBef>
              <a:spcAft>
                <a:spcPts val="300"/>
              </a:spcAft>
              <a:buClr>
                <a:schemeClr val="accent1"/>
              </a:buClr>
              <a:buFont typeface="Corbel"/>
              <a:buNone/>
              <a:defRPr b="0" i="0" sz="1200" u="none" cap="none" strike="noStrike">
                <a:solidFill>
                  <a:srgbClr val="888888"/>
                </a:solidFill>
                <a:latin typeface="Corbel"/>
                <a:ea typeface="Corbel"/>
                <a:cs typeface="Corbel"/>
                <a:sym typeface="Corbel"/>
              </a:defRPr>
            </a:lvl3pPr>
            <a:lvl4pPr indent="0" lvl="3" marL="1028700" marR="0" rtl="0" algn="l">
              <a:lnSpc>
                <a:spcPct val="90000"/>
              </a:lnSpc>
              <a:spcBef>
                <a:spcPts val="150"/>
              </a:spcBef>
              <a:spcAft>
                <a:spcPts val="300"/>
              </a:spcAft>
              <a:buClr>
                <a:schemeClr val="accent1"/>
              </a:buClr>
              <a:buFont typeface="Corbel"/>
              <a:buNone/>
              <a:defRPr b="0" i="0" sz="1050" u="none" cap="none" strike="noStrike">
                <a:solidFill>
                  <a:srgbClr val="888888"/>
                </a:solidFill>
                <a:latin typeface="Corbel"/>
                <a:ea typeface="Corbel"/>
                <a:cs typeface="Corbel"/>
                <a:sym typeface="Corbel"/>
              </a:defRPr>
            </a:lvl4pPr>
            <a:lvl5pPr indent="0" lvl="4" marL="1371600" marR="0" rtl="0" algn="l">
              <a:lnSpc>
                <a:spcPct val="90000"/>
              </a:lnSpc>
              <a:spcBef>
                <a:spcPts val="150"/>
              </a:spcBef>
              <a:spcAft>
                <a:spcPts val="300"/>
              </a:spcAft>
              <a:buClr>
                <a:schemeClr val="accent1"/>
              </a:buClr>
              <a:buFont typeface="Corbel"/>
              <a:buNone/>
              <a:defRPr b="0" i="0" sz="1050" u="none" cap="none" strike="noStrike">
                <a:solidFill>
                  <a:srgbClr val="888888"/>
                </a:solidFill>
                <a:latin typeface="Corbel"/>
                <a:ea typeface="Corbel"/>
                <a:cs typeface="Corbel"/>
                <a:sym typeface="Corbel"/>
              </a:defRPr>
            </a:lvl5pPr>
            <a:lvl6pPr indent="0" lvl="5" marL="1714500" marR="0" rtl="0" algn="l">
              <a:lnSpc>
                <a:spcPct val="90000"/>
              </a:lnSpc>
              <a:spcBef>
                <a:spcPts val="150"/>
              </a:spcBef>
              <a:spcAft>
                <a:spcPts val="300"/>
              </a:spcAft>
              <a:buClr>
                <a:schemeClr val="accent1"/>
              </a:buClr>
              <a:buFont typeface="Corbel"/>
              <a:buNone/>
              <a:defRPr b="0" i="0" sz="1050" u="none" cap="none" strike="noStrike">
                <a:solidFill>
                  <a:srgbClr val="888888"/>
                </a:solidFill>
                <a:latin typeface="Corbel"/>
                <a:ea typeface="Corbel"/>
                <a:cs typeface="Corbel"/>
                <a:sym typeface="Corbel"/>
              </a:defRPr>
            </a:lvl6pPr>
            <a:lvl7pPr indent="0" lvl="6" marL="2057400" marR="0" rtl="0" algn="l">
              <a:lnSpc>
                <a:spcPct val="90000"/>
              </a:lnSpc>
              <a:spcBef>
                <a:spcPts val="150"/>
              </a:spcBef>
              <a:spcAft>
                <a:spcPts val="300"/>
              </a:spcAft>
              <a:buClr>
                <a:schemeClr val="accent1"/>
              </a:buClr>
              <a:buFont typeface="Corbel"/>
              <a:buNone/>
              <a:defRPr b="0" i="0" sz="1050" u="none" cap="none" strike="noStrike">
                <a:solidFill>
                  <a:srgbClr val="888888"/>
                </a:solidFill>
                <a:latin typeface="Corbel"/>
                <a:ea typeface="Corbel"/>
                <a:cs typeface="Corbel"/>
                <a:sym typeface="Corbel"/>
              </a:defRPr>
            </a:lvl7pPr>
            <a:lvl8pPr indent="0" lvl="7" marL="2400300" marR="0" rtl="0" algn="l">
              <a:lnSpc>
                <a:spcPct val="90000"/>
              </a:lnSpc>
              <a:spcBef>
                <a:spcPts val="150"/>
              </a:spcBef>
              <a:spcAft>
                <a:spcPts val="300"/>
              </a:spcAft>
              <a:buClr>
                <a:schemeClr val="accent1"/>
              </a:buClr>
              <a:buFont typeface="Corbel"/>
              <a:buNone/>
              <a:defRPr b="0" i="0" sz="1050" u="none" cap="none" strike="noStrike">
                <a:solidFill>
                  <a:srgbClr val="888888"/>
                </a:solidFill>
                <a:latin typeface="Corbel"/>
                <a:ea typeface="Corbel"/>
                <a:cs typeface="Corbel"/>
                <a:sym typeface="Corbel"/>
              </a:defRPr>
            </a:lvl8pPr>
            <a:lvl9pPr indent="0" lvl="8" marL="2743200" marR="0" rtl="0" algn="l">
              <a:lnSpc>
                <a:spcPct val="90000"/>
              </a:lnSpc>
              <a:spcBef>
                <a:spcPts val="150"/>
              </a:spcBef>
              <a:spcAft>
                <a:spcPts val="300"/>
              </a:spcAft>
              <a:buClr>
                <a:schemeClr val="accent1"/>
              </a:buClr>
              <a:buFont typeface="Corbel"/>
              <a:buNone/>
              <a:defRPr b="0" i="0" sz="1050" u="none" cap="none" strike="noStrike">
                <a:solidFill>
                  <a:srgbClr val="888888"/>
                </a:solidFill>
                <a:latin typeface="Corbel"/>
                <a:ea typeface="Corbel"/>
                <a:cs typeface="Corbel"/>
                <a:sym typeface="Corbel"/>
              </a:defRPr>
            </a:lvl9pPr>
          </a:lstStyle>
          <a:p/>
        </p:txBody>
      </p:sp>
      <p:sp>
        <p:nvSpPr>
          <p:cNvPr id="112" name="Shape 112"/>
          <p:cNvSpPr txBox="1"/>
          <p:nvPr>
            <p:ph idx="10" type="dt"/>
          </p:nvPr>
        </p:nvSpPr>
        <p:spPr>
          <a:xfrm>
            <a:off x="857246" y="6223828"/>
            <a:ext cx="1746805"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13" name="Shape 113"/>
          <p:cNvSpPr txBox="1"/>
          <p:nvPr>
            <p:ph idx="11" type="ftr"/>
          </p:nvPr>
        </p:nvSpPr>
        <p:spPr>
          <a:xfrm>
            <a:off x="2961860" y="6223828"/>
            <a:ext cx="3538331" cy="365125"/>
          </a:xfrm>
          <a:prstGeom prst="rect">
            <a:avLst/>
          </a:prstGeom>
          <a:noFill/>
          <a:ln>
            <a:noFill/>
          </a:ln>
        </p:spPr>
        <p:txBody>
          <a:bodyPr anchorCtr="0" anchor="ctr" bIns="91425" lIns="91425" rIns="91425" wrap="square" tIns="91425"/>
          <a:lstStyle>
            <a:lvl1pPr indent="0" lvl="0" marL="0" marR="0" rtl="0" algn="ctr">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14" name="Shape 114"/>
          <p:cNvSpPr txBox="1"/>
          <p:nvPr>
            <p:ph idx="12" type="sldNum"/>
          </p:nvPr>
        </p:nvSpPr>
        <p:spPr>
          <a:xfrm>
            <a:off x="6997147"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000">
                <a:solidFill>
                  <a:schemeClr val="accent1"/>
                </a:solidFill>
                <a:latin typeface="Corbel"/>
                <a:ea typeface="Corbel"/>
                <a:cs typeface="Corbel"/>
                <a:sym typeface="Corbel"/>
              </a:rPr>
              <a:t>‹#›</a:t>
            </a:fld>
          </a:p>
        </p:txBody>
      </p:sp>
      <p:cxnSp>
        <p:nvCxnSpPr>
          <p:cNvPr id="115" name="Shape 115"/>
          <p:cNvCxnSpPr/>
          <p:nvPr/>
        </p:nvCxnSpPr>
        <p:spPr>
          <a:xfrm>
            <a:off x="1485900" y="4020407"/>
            <a:ext cx="6172200" cy="0"/>
          </a:xfrm>
          <a:prstGeom prst="straightConnector1">
            <a:avLst/>
          </a:prstGeom>
          <a:noFill/>
          <a:ln cap="flat" cmpd="sng" w="10000">
            <a:solidFill>
              <a:schemeClr val="accent1"/>
            </a:solidFill>
            <a:prstDash val="solid"/>
            <a:round/>
            <a:headEnd len="med" w="med" type="none"/>
            <a:tailEnd len="med" w="med" type="none"/>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116" name="Shape 116"/>
        <p:cNvGrpSpPr/>
        <p:nvPr/>
      </p:nvGrpSpPr>
      <p:grpSpPr>
        <a:xfrm>
          <a:off x="0" y="0"/>
          <a:ext cx="0" cy="0"/>
          <a:chOff x="0" y="0"/>
          <a:chExt cx="0" cy="0"/>
        </a:xfrm>
      </p:grpSpPr>
      <p:sp>
        <p:nvSpPr>
          <p:cNvPr id="117" name="Shape 117"/>
          <p:cNvSpPr txBox="1"/>
          <p:nvPr>
            <p:ph type="title"/>
          </p:nvPr>
        </p:nvSpPr>
        <p:spPr>
          <a:xfrm>
            <a:off x="857250" y="609600"/>
            <a:ext cx="7406639" cy="1356360"/>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accent1"/>
              </a:buClr>
              <a:buFont typeface="Corbel"/>
              <a:buNone/>
              <a:defRPr b="0" i="0" sz="4000" u="none" cap="none" strike="noStrike">
                <a:solidFill>
                  <a:schemeClr val="accent1"/>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8" name="Shape 118"/>
          <p:cNvSpPr txBox="1"/>
          <p:nvPr>
            <p:ph idx="1" type="body"/>
          </p:nvPr>
        </p:nvSpPr>
        <p:spPr>
          <a:xfrm>
            <a:off x="857250" y="2057399"/>
            <a:ext cx="3566159" cy="4023360"/>
          </a:xfrm>
          <a:prstGeom prst="rect">
            <a:avLst/>
          </a:prstGeom>
          <a:noFill/>
          <a:ln>
            <a:noFill/>
          </a:ln>
        </p:spPr>
        <p:txBody>
          <a:bodyPr anchorCtr="0" anchor="t" bIns="91425" lIns="91425" rIns="91425" wrap="square" tIns="91425"/>
          <a:lstStyle>
            <a:lvl1pPr indent="-62229" lvl="0" marL="171450" marR="0" rtl="0" algn="l">
              <a:lnSpc>
                <a:spcPct val="90000"/>
              </a:lnSpc>
              <a:spcBef>
                <a:spcPts val="1000"/>
              </a:spcBef>
              <a:buClr>
                <a:schemeClr val="accent1"/>
              </a:buClr>
              <a:buSzPct val="77647"/>
              <a:buFont typeface="Corbel"/>
              <a:buChar char="•"/>
              <a:defRPr b="0" i="0" sz="1650" u="none" cap="none" strike="noStrike">
                <a:solidFill>
                  <a:schemeClr val="accent1"/>
                </a:solidFill>
                <a:latin typeface="Corbel"/>
                <a:ea typeface="Corbel"/>
                <a:cs typeface="Corbel"/>
                <a:sym typeface="Corbel"/>
              </a:defRPr>
            </a:lvl1pPr>
            <a:lvl2pPr indent="-63500" lvl="1" marL="342900" marR="0" rtl="0" algn="l">
              <a:lnSpc>
                <a:spcPct val="90000"/>
              </a:lnSpc>
              <a:spcBef>
                <a:spcPts val="150"/>
              </a:spcBef>
              <a:spcAft>
                <a:spcPts val="300"/>
              </a:spcAft>
              <a:buClr>
                <a:schemeClr val="accent1"/>
              </a:buClr>
              <a:buSzPct val="80000"/>
              <a:buFont typeface="Corbel"/>
              <a:buChar char="•"/>
              <a:defRPr b="0" i="0" sz="1500" u="none" cap="none" strike="noStrike">
                <a:solidFill>
                  <a:schemeClr val="accent1"/>
                </a:solidFill>
                <a:latin typeface="Corbel"/>
                <a:ea typeface="Corbel"/>
                <a:cs typeface="Corbel"/>
                <a:sym typeface="Corbel"/>
              </a:defRPr>
            </a:lvl2pPr>
            <a:lvl3pPr indent="-73659" lvl="2" marL="548640" marR="0" rtl="0" algn="l">
              <a:lnSpc>
                <a:spcPct val="90000"/>
              </a:lnSpc>
              <a:spcBef>
                <a:spcPts val="150"/>
              </a:spcBef>
              <a:spcAft>
                <a:spcPts val="300"/>
              </a:spcAft>
              <a:buClr>
                <a:schemeClr val="accent1"/>
              </a:buClr>
              <a:buSzPct val="77142"/>
              <a:buFont typeface="Corbel"/>
              <a:buChar char="•"/>
              <a:defRPr b="0" i="0" sz="1350" u="none" cap="none" strike="noStrike">
                <a:solidFill>
                  <a:schemeClr val="accent1"/>
                </a:solidFill>
                <a:latin typeface="Corbel"/>
                <a:ea typeface="Corbel"/>
                <a:cs typeface="Corbel"/>
                <a:sym typeface="Corbel"/>
              </a:defRPr>
            </a:lvl3pPr>
            <a:lvl4pPr indent="-83820" lvl="3" marL="75438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4pPr>
            <a:lvl5pPr indent="-84459" lvl="4" marL="92012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5pPr>
            <a:lvl6pPr indent="-111939" lvl="5" marL="110000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6pPr>
            <a:lvl7pPr indent="-121439" lvl="6" marL="130000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7pPr>
            <a:lvl8pPr indent="-118239" lvl="7" marL="150000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8pPr>
            <a:lvl9pPr indent="-115039" lvl="8" marL="1699999"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9pPr>
          </a:lstStyle>
          <a:p/>
        </p:txBody>
      </p:sp>
      <p:sp>
        <p:nvSpPr>
          <p:cNvPr id="119" name="Shape 119"/>
          <p:cNvSpPr txBox="1"/>
          <p:nvPr>
            <p:ph idx="2" type="body"/>
          </p:nvPr>
        </p:nvSpPr>
        <p:spPr>
          <a:xfrm>
            <a:off x="4700708" y="2057400"/>
            <a:ext cx="3566159" cy="4023360"/>
          </a:xfrm>
          <a:prstGeom prst="rect">
            <a:avLst/>
          </a:prstGeom>
          <a:noFill/>
          <a:ln>
            <a:noFill/>
          </a:ln>
        </p:spPr>
        <p:txBody>
          <a:bodyPr anchorCtr="0" anchor="t" bIns="91425" lIns="91425" rIns="91425" wrap="square" tIns="91425"/>
          <a:lstStyle>
            <a:lvl1pPr indent="-62229" lvl="0" marL="171450" marR="0" rtl="0" algn="l">
              <a:lnSpc>
                <a:spcPct val="90000"/>
              </a:lnSpc>
              <a:spcBef>
                <a:spcPts val="1000"/>
              </a:spcBef>
              <a:buClr>
                <a:schemeClr val="accent1"/>
              </a:buClr>
              <a:buSzPct val="77647"/>
              <a:buFont typeface="Corbel"/>
              <a:buChar char="•"/>
              <a:defRPr b="0" i="0" sz="1650" u="none" cap="none" strike="noStrike">
                <a:solidFill>
                  <a:schemeClr val="accent1"/>
                </a:solidFill>
                <a:latin typeface="Corbel"/>
                <a:ea typeface="Corbel"/>
                <a:cs typeface="Corbel"/>
                <a:sym typeface="Corbel"/>
              </a:defRPr>
            </a:lvl1pPr>
            <a:lvl2pPr indent="-63500" lvl="1" marL="342900" marR="0" rtl="0" algn="l">
              <a:lnSpc>
                <a:spcPct val="90000"/>
              </a:lnSpc>
              <a:spcBef>
                <a:spcPts val="150"/>
              </a:spcBef>
              <a:spcAft>
                <a:spcPts val="300"/>
              </a:spcAft>
              <a:buClr>
                <a:schemeClr val="accent1"/>
              </a:buClr>
              <a:buSzPct val="80000"/>
              <a:buFont typeface="Corbel"/>
              <a:buChar char="•"/>
              <a:defRPr b="0" i="0" sz="1500" u="none" cap="none" strike="noStrike">
                <a:solidFill>
                  <a:schemeClr val="accent1"/>
                </a:solidFill>
                <a:latin typeface="Corbel"/>
                <a:ea typeface="Corbel"/>
                <a:cs typeface="Corbel"/>
                <a:sym typeface="Corbel"/>
              </a:defRPr>
            </a:lvl2pPr>
            <a:lvl3pPr indent="-73659" lvl="2" marL="548640" marR="0" rtl="0" algn="l">
              <a:lnSpc>
                <a:spcPct val="90000"/>
              </a:lnSpc>
              <a:spcBef>
                <a:spcPts val="150"/>
              </a:spcBef>
              <a:spcAft>
                <a:spcPts val="300"/>
              </a:spcAft>
              <a:buClr>
                <a:schemeClr val="accent1"/>
              </a:buClr>
              <a:buSzPct val="77142"/>
              <a:buFont typeface="Corbel"/>
              <a:buChar char="•"/>
              <a:defRPr b="0" i="0" sz="1350" u="none" cap="none" strike="noStrike">
                <a:solidFill>
                  <a:schemeClr val="accent1"/>
                </a:solidFill>
                <a:latin typeface="Corbel"/>
                <a:ea typeface="Corbel"/>
                <a:cs typeface="Corbel"/>
                <a:sym typeface="Corbel"/>
              </a:defRPr>
            </a:lvl3pPr>
            <a:lvl4pPr indent="-83820" lvl="3" marL="75438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4pPr>
            <a:lvl5pPr indent="-84459" lvl="4" marL="92012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5pPr>
            <a:lvl6pPr indent="-111939" lvl="5" marL="110000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6pPr>
            <a:lvl7pPr indent="-121439" lvl="6" marL="130000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7pPr>
            <a:lvl8pPr indent="-118239" lvl="7" marL="150000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8pPr>
            <a:lvl9pPr indent="-115039" lvl="8" marL="1699999"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9pPr>
          </a:lstStyle>
          <a:p/>
        </p:txBody>
      </p:sp>
      <p:sp>
        <p:nvSpPr>
          <p:cNvPr id="120" name="Shape 120"/>
          <p:cNvSpPr txBox="1"/>
          <p:nvPr>
            <p:ph idx="10" type="dt"/>
          </p:nvPr>
        </p:nvSpPr>
        <p:spPr>
          <a:xfrm>
            <a:off x="857246" y="6223828"/>
            <a:ext cx="1746805"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21" name="Shape 121"/>
          <p:cNvSpPr txBox="1"/>
          <p:nvPr>
            <p:ph idx="11" type="ftr"/>
          </p:nvPr>
        </p:nvSpPr>
        <p:spPr>
          <a:xfrm>
            <a:off x="2961860" y="6223828"/>
            <a:ext cx="3538331" cy="365125"/>
          </a:xfrm>
          <a:prstGeom prst="rect">
            <a:avLst/>
          </a:prstGeom>
          <a:noFill/>
          <a:ln>
            <a:noFill/>
          </a:ln>
        </p:spPr>
        <p:txBody>
          <a:bodyPr anchorCtr="0" anchor="ctr" bIns="91425" lIns="91425" rIns="91425" wrap="square" tIns="91425"/>
          <a:lstStyle>
            <a:lvl1pPr indent="0" lvl="0" marL="0" marR="0" rtl="0" algn="ctr">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22" name="Shape 122"/>
          <p:cNvSpPr txBox="1"/>
          <p:nvPr>
            <p:ph idx="12" type="sldNum"/>
          </p:nvPr>
        </p:nvSpPr>
        <p:spPr>
          <a:xfrm>
            <a:off x="6997147"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000">
                <a:solidFill>
                  <a:schemeClr val="accent1"/>
                </a:solidFill>
                <a:latin typeface="Corbel"/>
                <a:ea typeface="Corbel"/>
                <a:cs typeface="Corbel"/>
                <a:sym typeface="Corbel"/>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123" name="Shape 123"/>
        <p:cNvGrpSpPr/>
        <p:nvPr/>
      </p:nvGrpSpPr>
      <p:grpSpPr>
        <a:xfrm>
          <a:off x="0" y="0"/>
          <a:ext cx="0" cy="0"/>
          <a:chOff x="0" y="0"/>
          <a:chExt cx="0" cy="0"/>
        </a:xfrm>
      </p:grpSpPr>
      <p:sp>
        <p:nvSpPr>
          <p:cNvPr id="124" name="Shape 124"/>
          <p:cNvSpPr txBox="1"/>
          <p:nvPr>
            <p:ph type="title"/>
          </p:nvPr>
        </p:nvSpPr>
        <p:spPr>
          <a:xfrm>
            <a:off x="857250" y="609600"/>
            <a:ext cx="7406639" cy="1356360"/>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accent1"/>
              </a:buClr>
              <a:buFont typeface="Corbel"/>
              <a:buNone/>
              <a:defRPr b="0" i="0" sz="4000" u="none" cap="none" strike="noStrike">
                <a:solidFill>
                  <a:schemeClr val="accent1"/>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25" name="Shape 125"/>
          <p:cNvSpPr txBox="1"/>
          <p:nvPr>
            <p:ph idx="1" type="body"/>
          </p:nvPr>
        </p:nvSpPr>
        <p:spPr>
          <a:xfrm>
            <a:off x="857250" y="2001510"/>
            <a:ext cx="3566159" cy="77723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accent1"/>
              </a:buClr>
              <a:buFont typeface="Corbel"/>
              <a:buNone/>
              <a:defRPr b="1" i="0" sz="1800" u="none" cap="none" strike="noStrike">
                <a:solidFill>
                  <a:schemeClr val="accent1"/>
                </a:solidFill>
                <a:latin typeface="Corbel"/>
                <a:ea typeface="Corbel"/>
                <a:cs typeface="Corbel"/>
                <a:sym typeface="Corbel"/>
              </a:defRPr>
            </a:lvl1pPr>
            <a:lvl2pPr indent="0" lvl="1" marL="342900" marR="0" rtl="0" algn="l">
              <a:lnSpc>
                <a:spcPct val="90000"/>
              </a:lnSpc>
              <a:spcBef>
                <a:spcPts val="150"/>
              </a:spcBef>
              <a:spcAft>
                <a:spcPts val="300"/>
              </a:spcAft>
              <a:buClr>
                <a:schemeClr val="accent1"/>
              </a:buClr>
              <a:buFont typeface="Corbel"/>
              <a:buNone/>
              <a:defRPr b="1" i="0" sz="1500" u="none" cap="none" strike="noStrike">
                <a:solidFill>
                  <a:schemeClr val="accent1"/>
                </a:solidFill>
                <a:latin typeface="Corbel"/>
                <a:ea typeface="Corbel"/>
                <a:cs typeface="Corbel"/>
                <a:sym typeface="Corbel"/>
              </a:defRPr>
            </a:lvl2pPr>
            <a:lvl3pPr indent="0" lvl="2" marL="685800" marR="0" rtl="0" algn="l">
              <a:lnSpc>
                <a:spcPct val="90000"/>
              </a:lnSpc>
              <a:spcBef>
                <a:spcPts val="150"/>
              </a:spcBef>
              <a:spcAft>
                <a:spcPts val="300"/>
              </a:spcAft>
              <a:buClr>
                <a:schemeClr val="accent1"/>
              </a:buClr>
              <a:buFont typeface="Corbel"/>
              <a:buNone/>
              <a:defRPr b="1" i="0" sz="1350" u="none" cap="none" strike="noStrike">
                <a:solidFill>
                  <a:schemeClr val="accent1"/>
                </a:solidFill>
                <a:latin typeface="Corbel"/>
                <a:ea typeface="Corbel"/>
                <a:cs typeface="Corbel"/>
                <a:sym typeface="Corbel"/>
              </a:defRPr>
            </a:lvl3pPr>
            <a:lvl4pPr indent="0" lvl="3" marL="1028700" marR="0" rtl="0" algn="l">
              <a:lnSpc>
                <a:spcPct val="90000"/>
              </a:lnSpc>
              <a:spcBef>
                <a:spcPts val="150"/>
              </a:spcBef>
              <a:spcAft>
                <a:spcPts val="300"/>
              </a:spcAft>
              <a:buClr>
                <a:schemeClr val="accent1"/>
              </a:buClr>
              <a:buFont typeface="Corbel"/>
              <a:buNone/>
              <a:defRPr b="1" i="0" sz="1200" u="none" cap="none" strike="noStrike">
                <a:solidFill>
                  <a:schemeClr val="accent1"/>
                </a:solidFill>
                <a:latin typeface="Corbel"/>
                <a:ea typeface="Corbel"/>
                <a:cs typeface="Corbel"/>
                <a:sym typeface="Corbel"/>
              </a:defRPr>
            </a:lvl4pPr>
            <a:lvl5pPr indent="0" lvl="4" marL="1371600" marR="0" rtl="0" algn="l">
              <a:lnSpc>
                <a:spcPct val="90000"/>
              </a:lnSpc>
              <a:spcBef>
                <a:spcPts val="150"/>
              </a:spcBef>
              <a:spcAft>
                <a:spcPts val="300"/>
              </a:spcAft>
              <a:buClr>
                <a:schemeClr val="accent1"/>
              </a:buClr>
              <a:buFont typeface="Corbel"/>
              <a:buNone/>
              <a:defRPr b="1" i="0" sz="1200" u="none" cap="none" strike="noStrike">
                <a:solidFill>
                  <a:schemeClr val="accent1"/>
                </a:solidFill>
                <a:latin typeface="Corbel"/>
                <a:ea typeface="Corbel"/>
                <a:cs typeface="Corbel"/>
                <a:sym typeface="Corbel"/>
              </a:defRPr>
            </a:lvl5pPr>
            <a:lvl6pPr indent="0" lvl="5" marL="1714500" marR="0" rtl="0" algn="l">
              <a:lnSpc>
                <a:spcPct val="90000"/>
              </a:lnSpc>
              <a:spcBef>
                <a:spcPts val="150"/>
              </a:spcBef>
              <a:spcAft>
                <a:spcPts val="300"/>
              </a:spcAft>
              <a:buClr>
                <a:schemeClr val="accent1"/>
              </a:buClr>
              <a:buFont typeface="Corbel"/>
              <a:buNone/>
              <a:defRPr b="1" i="0" sz="1200" u="none" cap="none" strike="noStrike">
                <a:solidFill>
                  <a:schemeClr val="accent1"/>
                </a:solidFill>
                <a:latin typeface="Corbel"/>
                <a:ea typeface="Corbel"/>
                <a:cs typeface="Corbel"/>
                <a:sym typeface="Corbel"/>
              </a:defRPr>
            </a:lvl6pPr>
            <a:lvl7pPr indent="0" lvl="6" marL="2057400" marR="0" rtl="0" algn="l">
              <a:lnSpc>
                <a:spcPct val="90000"/>
              </a:lnSpc>
              <a:spcBef>
                <a:spcPts val="150"/>
              </a:spcBef>
              <a:spcAft>
                <a:spcPts val="300"/>
              </a:spcAft>
              <a:buClr>
                <a:schemeClr val="accent1"/>
              </a:buClr>
              <a:buFont typeface="Corbel"/>
              <a:buNone/>
              <a:defRPr b="1" i="0" sz="1200" u="none" cap="none" strike="noStrike">
                <a:solidFill>
                  <a:schemeClr val="accent1"/>
                </a:solidFill>
                <a:latin typeface="Corbel"/>
                <a:ea typeface="Corbel"/>
                <a:cs typeface="Corbel"/>
                <a:sym typeface="Corbel"/>
              </a:defRPr>
            </a:lvl7pPr>
            <a:lvl8pPr indent="0" lvl="7" marL="2400300" marR="0" rtl="0" algn="l">
              <a:lnSpc>
                <a:spcPct val="90000"/>
              </a:lnSpc>
              <a:spcBef>
                <a:spcPts val="150"/>
              </a:spcBef>
              <a:spcAft>
                <a:spcPts val="300"/>
              </a:spcAft>
              <a:buClr>
                <a:schemeClr val="accent1"/>
              </a:buClr>
              <a:buFont typeface="Corbel"/>
              <a:buNone/>
              <a:defRPr b="1" i="0" sz="1200" u="none" cap="none" strike="noStrike">
                <a:solidFill>
                  <a:schemeClr val="accent1"/>
                </a:solidFill>
                <a:latin typeface="Corbel"/>
                <a:ea typeface="Corbel"/>
                <a:cs typeface="Corbel"/>
                <a:sym typeface="Corbel"/>
              </a:defRPr>
            </a:lvl8pPr>
            <a:lvl9pPr indent="0" lvl="8" marL="2743200" marR="0" rtl="0" algn="l">
              <a:lnSpc>
                <a:spcPct val="90000"/>
              </a:lnSpc>
              <a:spcBef>
                <a:spcPts val="150"/>
              </a:spcBef>
              <a:spcAft>
                <a:spcPts val="300"/>
              </a:spcAft>
              <a:buClr>
                <a:schemeClr val="accent1"/>
              </a:buClr>
              <a:buFont typeface="Corbel"/>
              <a:buNone/>
              <a:defRPr b="1" i="0" sz="1200" u="none" cap="none" strike="noStrike">
                <a:solidFill>
                  <a:schemeClr val="accent1"/>
                </a:solidFill>
                <a:latin typeface="Corbel"/>
                <a:ea typeface="Corbel"/>
                <a:cs typeface="Corbel"/>
                <a:sym typeface="Corbel"/>
              </a:defRPr>
            </a:lvl9pPr>
          </a:lstStyle>
          <a:p/>
        </p:txBody>
      </p:sp>
      <p:sp>
        <p:nvSpPr>
          <p:cNvPr id="126" name="Shape 126"/>
          <p:cNvSpPr txBox="1"/>
          <p:nvPr>
            <p:ph idx="2" type="body"/>
          </p:nvPr>
        </p:nvSpPr>
        <p:spPr>
          <a:xfrm>
            <a:off x="857250" y="2721483"/>
            <a:ext cx="3566159" cy="3383280"/>
          </a:xfrm>
          <a:prstGeom prst="rect">
            <a:avLst/>
          </a:prstGeom>
          <a:noFill/>
          <a:ln>
            <a:noFill/>
          </a:ln>
        </p:spPr>
        <p:txBody>
          <a:bodyPr anchorCtr="0" anchor="t" bIns="91425" lIns="91425" rIns="91425" wrap="square" tIns="91425"/>
          <a:lstStyle>
            <a:lvl1pPr indent="-62229" lvl="0" marL="171450" marR="0" rtl="0" algn="l">
              <a:lnSpc>
                <a:spcPct val="90000"/>
              </a:lnSpc>
              <a:spcBef>
                <a:spcPts val="1000"/>
              </a:spcBef>
              <a:buClr>
                <a:schemeClr val="accent1"/>
              </a:buClr>
              <a:buSzPct val="77647"/>
              <a:buFont typeface="Corbel"/>
              <a:buChar char="•"/>
              <a:defRPr b="0" i="0" sz="1650" u="none" cap="none" strike="noStrike">
                <a:solidFill>
                  <a:schemeClr val="accent1"/>
                </a:solidFill>
                <a:latin typeface="Corbel"/>
                <a:ea typeface="Corbel"/>
                <a:cs typeface="Corbel"/>
                <a:sym typeface="Corbel"/>
              </a:defRPr>
            </a:lvl1pPr>
            <a:lvl2pPr indent="-63500" lvl="1" marL="342900" marR="0" rtl="0" algn="l">
              <a:lnSpc>
                <a:spcPct val="90000"/>
              </a:lnSpc>
              <a:spcBef>
                <a:spcPts val="150"/>
              </a:spcBef>
              <a:spcAft>
                <a:spcPts val="300"/>
              </a:spcAft>
              <a:buClr>
                <a:schemeClr val="accent1"/>
              </a:buClr>
              <a:buSzPct val="80000"/>
              <a:buFont typeface="Corbel"/>
              <a:buChar char="•"/>
              <a:defRPr b="0" i="0" sz="1500" u="none" cap="none" strike="noStrike">
                <a:solidFill>
                  <a:schemeClr val="accent1"/>
                </a:solidFill>
                <a:latin typeface="Corbel"/>
                <a:ea typeface="Corbel"/>
                <a:cs typeface="Corbel"/>
                <a:sym typeface="Corbel"/>
              </a:defRPr>
            </a:lvl2pPr>
            <a:lvl3pPr indent="-73659" lvl="2" marL="548640" marR="0" rtl="0" algn="l">
              <a:lnSpc>
                <a:spcPct val="90000"/>
              </a:lnSpc>
              <a:spcBef>
                <a:spcPts val="150"/>
              </a:spcBef>
              <a:spcAft>
                <a:spcPts val="300"/>
              </a:spcAft>
              <a:buClr>
                <a:schemeClr val="accent1"/>
              </a:buClr>
              <a:buSzPct val="77142"/>
              <a:buFont typeface="Corbel"/>
              <a:buChar char="•"/>
              <a:defRPr b="0" i="0" sz="1350" u="none" cap="none" strike="noStrike">
                <a:solidFill>
                  <a:schemeClr val="accent1"/>
                </a:solidFill>
                <a:latin typeface="Corbel"/>
                <a:ea typeface="Corbel"/>
                <a:cs typeface="Corbel"/>
                <a:sym typeface="Corbel"/>
              </a:defRPr>
            </a:lvl3pPr>
            <a:lvl4pPr indent="-83820" lvl="3" marL="75438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4pPr>
            <a:lvl5pPr indent="-84459" lvl="4" marL="92012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5pPr>
            <a:lvl6pPr indent="-111939" lvl="5" marL="110000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6pPr>
            <a:lvl7pPr indent="-121439" lvl="6" marL="130000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7pPr>
            <a:lvl8pPr indent="-118239" lvl="7" marL="150000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8pPr>
            <a:lvl9pPr indent="-115039" lvl="8" marL="1699999"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9pPr>
          </a:lstStyle>
          <a:p/>
        </p:txBody>
      </p:sp>
      <p:sp>
        <p:nvSpPr>
          <p:cNvPr id="127" name="Shape 127"/>
          <p:cNvSpPr txBox="1"/>
          <p:nvPr>
            <p:ph idx="3" type="body"/>
          </p:nvPr>
        </p:nvSpPr>
        <p:spPr>
          <a:xfrm>
            <a:off x="4701880" y="1999032"/>
            <a:ext cx="3566159" cy="777239"/>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accent1"/>
              </a:buClr>
              <a:buFont typeface="Corbel"/>
              <a:buNone/>
              <a:defRPr b="1" i="0" sz="1800" u="none" cap="none" strike="noStrike">
                <a:solidFill>
                  <a:schemeClr val="accent1"/>
                </a:solidFill>
                <a:latin typeface="Corbel"/>
                <a:ea typeface="Corbel"/>
                <a:cs typeface="Corbel"/>
                <a:sym typeface="Corbel"/>
              </a:defRPr>
            </a:lvl1pPr>
            <a:lvl2pPr indent="0" lvl="1" marL="342900" marR="0" rtl="0" algn="l">
              <a:lnSpc>
                <a:spcPct val="90000"/>
              </a:lnSpc>
              <a:spcBef>
                <a:spcPts val="150"/>
              </a:spcBef>
              <a:spcAft>
                <a:spcPts val="300"/>
              </a:spcAft>
              <a:buClr>
                <a:schemeClr val="accent1"/>
              </a:buClr>
              <a:buFont typeface="Corbel"/>
              <a:buNone/>
              <a:defRPr b="1" i="0" sz="1500" u="none" cap="none" strike="noStrike">
                <a:solidFill>
                  <a:schemeClr val="accent1"/>
                </a:solidFill>
                <a:latin typeface="Corbel"/>
                <a:ea typeface="Corbel"/>
                <a:cs typeface="Corbel"/>
                <a:sym typeface="Corbel"/>
              </a:defRPr>
            </a:lvl2pPr>
            <a:lvl3pPr indent="0" lvl="2" marL="685800" marR="0" rtl="0" algn="l">
              <a:lnSpc>
                <a:spcPct val="90000"/>
              </a:lnSpc>
              <a:spcBef>
                <a:spcPts val="150"/>
              </a:spcBef>
              <a:spcAft>
                <a:spcPts val="300"/>
              </a:spcAft>
              <a:buClr>
                <a:schemeClr val="accent1"/>
              </a:buClr>
              <a:buFont typeface="Corbel"/>
              <a:buNone/>
              <a:defRPr b="1" i="0" sz="1350" u="none" cap="none" strike="noStrike">
                <a:solidFill>
                  <a:schemeClr val="accent1"/>
                </a:solidFill>
                <a:latin typeface="Corbel"/>
                <a:ea typeface="Corbel"/>
                <a:cs typeface="Corbel"/>
                <a:sym typeface="Corbel"/>
              </a:defRPr>
            </a:lvl3pPr>
            <a:lvl4pPr indent="0" lvl="3" marL="1028700" marR="0" rtl="0" algn="l">
              <a:lnSpc>
                <a:spcPct val="90000"/>
              </a:lnSpc>
              <a:spcBef>
                <a:spcPts val="150"/>
              </a:spcBef>
              <a:spcAft>
                <a:spcPts val="300"/>
              </a:spcAft>
              <a:buClr>
                <a:schemeClr val="accent1"/>
              </a:buClr>
              <a:buFont typeface="Corbel"/>
              <a:buNone/>
              <a:defRPr b="1" i="0" sz="1200" u="none" cap="none" strike="noStrike">
                <a:solidFill>
                  <a:schemeClr val="accent1"/>
                </a:solidFill>
                <a:latin typeface="Corbel"/>
                <a:ea typeface="Corbel"/>
                <a:cs typeface="Corbel"/>
                <a:sym typeface="Corbel"/>
              </a:defRPr>
            </a:lvl4pPr>
            <a:lvl5pPr indent="0" lvl="4" marL="1371600" marR="0" rtl="0" algn="l">
              <a:lnSpc>
                <a:spcPct val="90000"/>
              </a:lnSpc>
              <a:spcBef>
                <a:spcPts val="150"/>
              </a:spcBef>
              <a:spcAft>
                <a:spcPts val="300"/>
              </a:spcAft>
              <a:buClr>
                <a:schemeClr val="accent1"/>
              </a:buClr>
              <a:buFont typeface="Corbel"/>
              <a:buNone/>
              <a:defRPr b="1" i="0" sz="1200" u="none" cap="none" strike="noStrike">
                <a:solidFill>
                  <a:schemeClr val="accent1"/>
                </a:solidFill>
                <a:latin typeface="Corbel"/>
                <a:ea typeface="Corbel"/>
                <a:cs typeface="Corbel"/>
                <a:sym typeface="Corbel"/>
              </a:defRPr>
            </a:lvl5pPr>
            <a:lvl6pPr indent="0" lvl="5" marL="1714500" marR="0" rtl="0" algn="l">
              <a:lnSpc>
                <a:spcPct val="90000"/>
              </a:lnSpc>
              <a:spcBef>
                <a:spcPts val="150"/>
              </a:spcBef>
              <a:spcAft>
                <a:spcPts val="300"/>
              </a:spcAft>
              <a:buClr>
                <a:schemeClr val="accent1"/>
              </a:buClr>
              <a:buFont typeface="Corbel"/>
              <a:buNone/>
              <a:defRPr b="1" i="0" sz="1200" u="none" cap="none" strike="noStrike">
                <a:solidFill>
                  <a:schemeClr val="accent1"/>
                </a:solidFill>
                <a:latin typeface="Corbel"/>
                <a:ea typeface="Corbel"/>
                <a:cs typeface="Corbel"/>
                <a:sym typeface="Corbel"/>
              </a:defRPr>
            </a:lvl6pPr>
            <a:lvl7pPr indent="0" lvl="6" marL="2057400" marR="0" rtl="0" algn="l">
              <a:lnSpc>
                <a:spcPct val="90000"/>
              </a:lnSpc>
              <a:spcBef>
                <a:spcPts val="150"/>
              </a:spcBef>
              <a:spcAft>
                <a:spcPts val="300"/>
              </a:spcAft>
              <a:buClr>
                <a:schemeClr val="accent1"/>
              </a:buClr>
              <a:buFont typeface="Corbel"/>
              <a:buNone/>
              <a:defRPr b="1" i="0" sz="1200" u="none" cap="none" strike="noStrike">
                <a:solidFill>
                  <a:schemeClr val="accent1"/>
                </a:solidFill>
                <a:latin typeface="Corbel"/>
                <a:ea typeface="Corbel"/>
                <a:cs typeface="Corbel"/>
                <a:sym typeface="Corbel"/>
              </a:defRPr>
            </a:lvl7pPr>
            <a:lvl8pPr indent="0" lvl="7" marL="2400300" marR="0" rtl="0" algn="l">
              <a:lnSpc>
                <a:spcPct val="90000"/>
              </a:lnSpc>
              <a:spcBef>
                <a:spcPts val="150"/>
              </a:spcBef>
              <a:spcAft>
                <a:spcPts val="300"/>
              </a:spcAft>
              <a:buClr>
                <a:schemeClr val="accent1"/>
              </a:buClr>
              <a:buFont typeface="Corbel"/>
              <a:buNone/>
              <a:defRPr b="1" i="0" sz="1200" u="none" cap="none" strike="noStrike">
                <a:solidFill>
                  <a:schemeClr val="accent1"/>
                </a:solidFill>
                <a:latin typeface="Corbel"/>
                <a:ea typeface="Corbel"/>
                <a:cs typeface="Corbel"/>
                <a:sym typeface="Corbel"/>
              </a:defRPr>
            </a:lvl8pPr>
            <a:lvl9pPr indent="0" lvl="8" marL="2743200" marR="0" rtl="0" algn="l">
              <a:lnSpc>
                <a:spcPct val="90000"/>
              </a:lnSpc>
              <a:spcBef>
                <a:spcPts val="150"/>
              </a:spcBef>
              <a:spcAft>
                <a:spcPts val="300"/>
              </a:spcAft>
              <a:buClr>
                <a:schemeClr val="accent1"/>
              </a:buClr>
              <a:buFont typeface="Corbel"/>
              <a:buNone/>
              <a:defRPr b="1" i="0" sz="1200" u="none" cap="none" strike="noStrike">
                <a:solidFill>
                  <a:schemeClr val="accent1"/>
                </a:solidFill>
                <a:latin typeface="Corbel"/>
                <a:ea typeface="Corbel"/>
                <a:cs typeface="Corbel"/>
                <a:sym typeface="Corbel"/>
              </a:defRPr>
            </a:lvl9pPr>
          </a:lstStyle>
          <a:p/>
        </p:txBody>
      </p:sp>
      <p:sp>
        <p:nvSpPr>
          <p:cNvPr id="128" name="Shape 128"/>
          <p:cNvSpPr txBox="1"/>
          <p:nvPr>
            <p:ph idx="4" type="body"/>
          </p:nvPr>
        </p:nvSpPr>
        <p:spPr>
          <a:xfrm>
            <a:off x="4701880" y="2719322"/>
            <a:ext cx="3566159" cy="3383280"/>
          </a:xfrm>
          <a:prstGeom prst="rect">
            <a:avLst/>
          </a:prstGeom>
          <a:noFill/>
          <a:ln>
            <a:noFill/>
          </a:ln>
        </p:spPr>
        <p:txBody>
          <a:bodyPr anchorCtr="0" anchor="t" bIns="91425" lIns="91425" rIns="91425" wrap="square" tIns="91425"/>
          <a:lstStyle>
            <a:lvl1pPr indent="-62229" lvl="0" marL="171450" marR="0" rtl="0" algn="l">
              <a:lnSpc>
                <a:spcPct val="90000"/>
              </a:lnSpc>
              <a:spcBef>
                <a:spcPts val="1000"/>
              </a:spcBef>
              <a:buClr>
                <a:schemeClr val="accent1"/>
              </a:buClr>
              <a:buSzPct val="77647"/>
              <a:buFont typeface="Corbel"/>
              <a:buChar char="•"/>
              <a:defRPr b="0" i="0" sz="1650" u="none" cap="none" strike="noStrike">
                <a:solidFill>
                  <a:schemeClr val="accent1"/>
                </a:solidFill>
                <a:latin typeface="Corbel"/>
                <a:ea typeface="Corbel"/>
                <a:cs typeface="Corbel"/>
                <a:sym typeface="Corbel"/>
              </a:defRPr>
            </a:lvl1pPr>
            <a:lvl2pPr indent="-63500" lvl="1" marL="342900" marR="0" rtl="0" algn="l">
              <a:lnSpc>
                <a:spcPct val="90000"/>
              </a:lnSpc>
              <a:spcBef>
                <a:spcPts val="150"/>
              </a:spcBef>
              <a:spcAft>
                <a:spcPts val="300"/>
              </a:spcAft>
              <a:buClr>
                <a:schemeClr val="accent1"/>
              </a:buClr>
              <a:buSzPct val="80000"/>
              <a:buFont typeface="Corbel"/>
              <a:buChar char="•"/>
              <a:defRPr b="0" i="0" sz="1500" u="none" cap="none" strike="noStrike">
                <a:solidFill>
                  <a:schemeClr val="accent1"/>
                </a:solidFill>
                <a:latin typeface="Corbel"/>
                <a:ea typeface="Corbel"/>
                <a:cs typeface="Corbel"/>
                <a:sym typeface="Corbel"/>
              </a:defRPr>
            </a:lvl2pPr>
            <a:lvl3pPr indent="-73659" lvl="2" marL="548640" marR="0" rtl="0" algn="l">
              <a:lnSpc>
                <a:spcPct val="90000"/>
              </a:lnSpc>
              <a:spcBef>
                <a:spcPts val="150"/>
              </a:spcBef>
              <a:spcAft>
                <a:spcPts val="300"/>
              </a:spcAft>
              <a:buClr>
                <a:schemeClr val="accent1"/>
              </a:buClr>
              <a:buSzPct val="77142"/>
              <a:buFont typeface="Corbel"/>
              <a:buChar char="•"/>
              <a:defRPr b="0" i="0" sz="1350" u="none" cap="none" strike="noStrike">
                <a:solidFill>
                  <a:schemeClr val="accent1"/>
                </a:solidFill>
                <a:latin typeface="Corbel"/>
                <a:ea typeface="Corbel"/>
                <a:cs typeface="Corbel"/>
                <a:sym typeface="Corbel"/>
              </a:defRPr>
            </a:lvl3pPr>
            <a:lvl4pPr indent="-83820" lvl="3" marL="75438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4pPr>
            <a:lvl5pPr indent="-84459" lvl="4" marL="92012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5pPr>
            <a:lvl6pPr indent="-111939" lvl="5" marL="110000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6pPr>
            <a:lvl7pPr indent="-121439" lvl="6" marL="130000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7pPr>
            <a:lvl8pPr indent="-118239" lvl="7" marL="1500000"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8pPr>
            <a:lvl9pPr indent="-115039" lvl="8" marL="1699999" marR="0" rtl="0" algn="l">
              <a:lnSpc>
                <a:spcPct val="90000"/>
              </a:lnSpc>
              <a:spcBef>
                <a:spcPts val="150"/>
              </a:spcBef>
              <a:spcAft>
                <a:spcPts val="300"/>
              </a:spcAft>
              <a:buClr>
                <a:schemeClr val="accent1"/>
              </a:buClr>
              <a:buSzPct val="80000"/>
              <a:buFont typeface="Corbel"/>
              <a:buChar char="•"/>
              <a:defRPr b="0" i="0" sz="1200" u="none" cap="none" strike="noStrike">
                <a:solidFill>
                  <a:schemeClr val="accent1"/>
                </a:solidFill>
                <a:latin typeface="Corbel"/>
                <a:ea typeface="Corbel"/>
                <a:cs typeface="Corbel"/>
                <a:sym typeface="Corbel"/>
              </a:defRPr>
            </a:lvl9pPr>
          </a:lstStyle>
          <a:p/>
        </p:txBody>
      </p:sp>
      <p:sp>
        <p:nvSpPr>
          <p:cNvPr id="129" name="Shape 129"/>
          <p:cNvSpPr txBox="1"/>
          <p:nvPr>
            <p:ph idx="10" type="dt"/>
          </p:nvPr>
        </p:nvSpPr>
        <p:spPr>
          <a:xfrm>
            <a:off x="857246" y="6223828"/>
            <a:ext cx="1746805"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30" name="Shape 130"/>
          <p:cNvSpPr txBox="1"/>
          <p:nvPr>
            <p:ph idx="11" type="ftr"/>
          </p:nvPr>
        </p:nvSpPr>
        <p:spPr>
          <a:xfrm>
            <a:off x="2961860" y="6223828"/>
            <a:ext cx="3538331" cy="365125"/>
          </a:xfrm>
          <a:prstGeom prst="rect">
            <a:avLst/>
          </a:prstGeom>
          <a:noFill/>
          <a:ln>
            <a:noFill/>
          </a:ln>
        </p:spPr>
        <p:txBody>
          <a:bodyPr anchorCtr="0" anchor="ctr" bIns="91425" lIns="91425" rIns="91425" wrap="square" tIns="91425"/>
          <a:lstStyle>
            <a:lvl1pPr indent="0" lvl="0" marL="0" marR="0" rtl="0" algn="ctr">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31" name="Shape 131"/>
          <p:cNvSpPr txBox="1"/>
          <p:nvPr>
            <p:ph idx="12" type="sldNum"/>
          </p:nvPr>
        </p:nvSpPr>
        <p:spPr>
          <a:xfrm>
            <a:off x="6997147"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000">
                <a:solidFill>
                  <a:schemeClr val="accent1"/>
                </a:solidFill>
                <a:latin typeface="Corbel"/>
                <a:ea typeface="Corbel"/>
                <a:cs typeface="Corbel"/>
                <a:sym typeface="Corbel"/>
              </a:rPr>
              <a:t>‹#›</a:t>
            </a:fl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132" name="Shape 132"/>
        <p:cNvGrpSpPr/>
        <p:nvPr/>
      </p:nvGrpSpPr>
      <p:grpSpPr>
        <a:xfrm>
          <a:off x="0" y="0"/>
          <a:ext cx="0" cy="0"/>
          <a:chOff x="0" y="0"/>
          <a:chExt cx="0" cy="0"/>
        </a:xfrm>
      </p:grpSpPr>
      <p:sp>
        <p:nvSpPr>
          <p:cNvPr id="133" name="Shape 133"/>
          <p:cNvSpPr txBox="1"/>
          <p:nvPr>
            <p:ph type="title"/>
          </p:nvPr>
        </p:nvSpPr>
        <p:spPr>
          <a:xfrm>
            <a:off x="857250" y="609600"/>
            <a:ext cx="7406639" cy="1356360"/>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accent1"/>
              </a:buClr>
              <a:buFont typeface="Corbel"/>
              <a:buNone/>
              <a:defRPr b="0" i="0" sz="4000" u="none" cap="none" strike="noStrike">
                <a:solidFill>
                  <a:schemeClr val="accent1"/>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4" name="Shape 134"/>
          <p:cNvSpPr txBox="1"/>
          <p:nvPr>
            <p:ph idx="10" type="dt"/>
          </p:nvPr>
        </p:nvSpPr>
        <p:spPr>
          <a:xfrm>
            <a:off x="857246" y="6223828"/>
            <a:ext cx="1746805"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35" name="Shape 135"/>
          <p:cNvSpPr txBox="1"/>
          <p:nvPr>
            <p:ph idx="11" type="ftr"/>
          </p:nvPr>
        </p:nvSpPr>
        <p:spPr>
          <a:xfrm>
            <a:off x="2961860" y="6223828"/>
            <a:ext cx="3538331" cy="365125"/>
          </a:xfrm>
          <a:prstGeom prst="rect">
            <a:avLst/>
          </a:prstGeom>
          <a:noFill/>
          <a:ln>
            <a:noFill/>
          </a:ln>
        </p:spPr>
        <p:txBody>
          <a:bodyPr anchorCtr="0" anchor="ctr" bIns="91425" lIns="91425" rIns="91425" wrap="square" tIns="91425"/>
          <a:lstStyle>
            <a:lvl1pPr indent="0" lvl="0" marL="0" marR="0" rtl="0" algn="ctr">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36" name="Shape 136"/>
          <p:cNvSpPr txBox="1"/>
          <p:nvPr>
            <p:ph idx="12" type="sldNum"/>
          </p:nvPr>
        </p:nvSpPr>
        <p:spPr>
          <a:xfrm>
            <a:off x="6997147"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000">
                <a:solidFill>
                  <a:schemeClr val="accent1"/>
                </a:solidFill>
                <a:latin typeface="Corbel"/>
                <a:ea typeface="Corbel"/>
                <a:cs typeface="Corbel"/>
                <a:sym typeface="Corbel"/>
              </a:rPr>
              <a:t>‹#›</a:t>
            </a:fl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37" name="Shape 137"/>
        <p:cNvGrpSpPr/>
        <p:nvPr/>
      </p:nvGrpSpPr>
      <p:grpSpPr>
        <a:xfrm>
          <a:off x="0" y="0"/>
          <a:ext cx="0" cy="0"/>
          <a:chOff x="0" y="0"/>
          <a:chExt cx="0" cy="0"/>
        </a:xfrm>
      </p:grpSpPr>
      <p:sp>
        <p:nvSpPr>
          <p:cNvPr id="138" name="Shape 138"/>
          <p:cNvSpPr txBox="1"/>
          <p:nvPr>
            <p:ph idx="10" type="dt"/>
          </p:nvPr>
        </p:nvSpPr>
        <p:spPr>
          <a:xfrm>
            <a:off x="857246" y="6223828"/>
            <a:ext cx="1746805"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39" name="Shape 139"/>
          <p:cNvSpPr txBox="1"/>
          <p:nvPr>
            <p:ph idx="11" type="ftr"/>
          </p:nvPr>
        </p:nvSpPr>
        <p:spPr>
          <a:xfrm>
            <a:off x="2961860" y="6223828"/>
            <a:ext cx="3538331" cy="365125"/>
          </a:xfrm>
          <a:prstGeom prst="rect">
            <a:avLst/>
          </a:prstGeom>
          <a:noFill/>
          <a:ln>
            <a:noFill/>
          </a:ln>
        </p:spPr>
        <p:txBody>
          <a:bodyPr anchorCtr="0" anchor="ctr" bIns="91425" lIns="91425" rIns="91425" wrap="square" tIns="91425"/>
          <a:lstStyle>
            <a:lvl1pPr indent="0" lvl="0" marL="0" marR="0" rtl="0" algn="ctr">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40" name="Shape 140"/>
          <p:cNvSpPr txBox="1"/>
          <p:nvPr>
            <p:ph idx="12" type="sldNum"/>
          </p:nvPr>
        </p:nvSpPr>
        <p:spPr>
          <a:xfrm>
            <a:off x="6997147"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000">
                <a:solidFill>
                  <a:schemeClr val="accent1"/>
                </a:solidFill>
                <a:latin typeface="Corbel"/>
                <a:ea typeface="Corbel"/>
                <a:cs typeface="Corbel"/>
                <a:sym typeface="Corbel"/>
              </a:rPr>
              <a:t>‹#›</a:t>
            </a:fl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141" name="Shape 141"/>
        <p:cNvGrpSpPr/>
        <p:nvPr/>
      </p:nvGrpSpPr>
      <p:grpSpPr>
        <a:xfrm>
          <a:off x="0" y="0"/>
          <a:ext cx="0" cy="0"/>
          <a:chOff x="0" y="0"/>
          <a:chExt cx="0" cy="0"/>
        </a:xfrm>
      </p:grpSpPr>
      <p:sp>
        <p:nvSpPr>
          <p:cNvPr id="142" name="Shape 142"/>
          <p:cNvSpPr txBox="1"/>
          <p:nvPr>
            <p:ph type="title"/>
          </p:nvPr>
        </p:nvSpPr>
        <p:spPr>
          <a:xfrm>
            <a:off x="857250" y="1097279"/>
            <a:ext cx="2834640" cy="1737359"/>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accent1"/>
              </a:buClr>
              <a:buFont typeface="Corbel"/>
              <a:buNone/>
              <a:defRPr b="0" i="0" sz="3000" u="none" cap="none" strike="noStrike">
                <a:solidFill>
                  <a:schemeClr val="accent1"/>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43" name="Shape 143"/>
          <p:cNvSpPr txBox="1"/>
          <p:nvPr>
            <p:ph idx="1" type="body"/>
          </p:nvPr>
        </p:nvSpPr>
        <p:spPr>
          <a:xfrm>
            <a:off x="4129314" y="1097279"/>
            <a:ext cx="4149638" cy="4663439"/>
          </a:xfrm>
          <a:prstGeom prst="rect">
            <a:avLst/>
          </a:prstGeom>
          <a:noFill/>
          <a:ln>
            <a:noFill/>
          </a:ln>
        </p:spPr>
        <p:txBody>
          <a:bodyPr anchorCtr="0" anchor="t" bIns="91425" lIns="91425" rIns="91425" wrap="square" tIns="91425"/>
          <a:lstStyle>
            <a:lvl1pPr indent="-24129" lvl="0" marL="171450" marR="0" rtl="0" algn="l">
              <a:lnSpc>
                <a:spcPct val="90000"/>
              </a:lnSpc>
              <a:spcBef>
                <a:spcPts val="1000"/>
              </a:spcBef>
              <a:buClr>
                <a:schemeClr val="accent1"/>
              </a:buClr>
              <a:buSzPct val="80000"/>
              <a:buFont typeface="Corbel"/>
              <a:buChar char="•"/>
              <a:defRPr b="0" i="0" sz="2400" u="none" cap="none" strike="noStrike">
                <a:solidFill>
                  <a:schemeClr val="accent1"/>
                </a:solidFill>
                <a:latin typeface="Corbel"/>
                <a:ea typeface="Corbel"/>
                <a:cs typeface="Corbel"/>
                <a:sym typeface="Corbel"/>
              </a:defRPr>
            </a:lvl1pPr>
            <a:lvl2pPr indent="-33020" lvl="1" marL="342900" marR="0" rtl="0" algn="l">
              <a:lnSpc>
                <a:spcPct val="90000"/>
              </a:lnSpc>
              <a:spcBef>
                <a:spcPts val="150"/>
              </a:spcBef>
              <a:spcAft>
                <a:spcPts val="300"/>
              </a:spcAft>
              <a:buClr>
                <a:schemeClr val="accent1"/>
              </a:buClr>
              <a:buSzPct val="79999"/>
              <a:buFont typeface="Corbel"/>
              <a:buChar char="•"/>
              <a:defRPr b="0" i="0" sz="2100" u="none" cap="none" strike="noStrike">
                <a:solidFill>
                  <a:schemeClr val="accent1"/>
                </a:solidFill>
                <a:latin typeface="Corbel"/>
                <a:ea typeface="Corbel"/>
                <a:cs typeface="Corbel"/>
                <a:sym typeface="Corbel"/>
              </a:defRPr>
            </a:lvl2pPr>
            <a:lvl3pPr indent="-50800" lvl="2" marL="548640" marR="0" rtl="0" algn="l">
              <a:lnSpc>
                <a:spcPct val="90000"/>
              </a:lnSpc>
              <a:spcBef>
                <a:spcPts val="150"/>
              </a:spcBef>
              <a:spcAft>
                <a:spcPts val="300"/>
              </a:spcAft>
              <a:buClr>
                <a:schemeClr val="accent1"/>
              </a:buClr>
              <a:buSzPct val="79999"/>
              <a:buFont typeface="Corbel"/>
              <a:buChar char="•"/>
              <a:defRPr b="0" i="0" sz="1800" u="none" cap="none" strike="noStrike">
                <a:solidFill>
                  <a:schemeClr val="accent1"/>
                </a:solidFill>
                <a:latin typeface="Corbel"/>
                <a:ea typeface="Corbel"/>
                <a:cs typeface="Corbel"/>
                <a:sym typeface="Corbel"/>
              </a:defRPr>
            </a:lvl3pPr>
            <a:lvl4pPr indent="-68580" lvl="3" marL="754380" marR="0" rtl="0" algn="l">
              <a:lnSpc>
                <a:spcPct val="90000"/>
              </a:lnSpc>
              <a:spcBef>
                <a:spcPts val="150"/>
              </a:spcBef>
              <a:spcAft>
                <a:spcPts val="300"/>
              </a:spcAft>
              <a:buClr>
                <a:schemeClr val="accent1"/>
              </a:buClr>
              <a:buSzPct val="80000"/>
              <a:buFont typeface="Corbel"/>
              <a:buChar char="•"/>
              <a:defRPr b="0" i="0" sz="1500" u="none" cap="none" strike="noStrike">
                <a:solidFill>
                  <a:schemeClr val="accent1"/>
                </a:solidFill>
                <a:latin typeface="Corbel"/>
                <a:ea typeface="Corbel"/>
                <a:cs typeface="Corbel"/>
                <a:sym typeface="Corbel"/>
              </a:defRPr>
            </a:lvl4pPr>
            <a:lvl5pPr indent="-69220" lvl="4" marL="920120" marR="0" rtl="0" algn="l">
              <a:lnSpc>
                <a:spcPct val="90000"/>
              </a:lnSpc>
              <a:spcBef>
                <a:spcPts val="150"/>
              </a:spcBef>
              <a:spcAft>
                <a:spcPts val="300"/>
              </a:spcAft>
              <a:buClr>
                <a:schemeClr val="accent1"/>
              </a:buClr>
              <a:buSzPct val="80000"/>
              <a:buFont typeface="Corbel"/>
              <a:buChar char="•"/>
              <a:defRPr b="0" i="0" sz="1500" u="none" cap="none" strike="noStrike">
                <a:solidFill>
                  <a:schemeClr val="accent1"/>
                </a:solidFill>
                <a:latin typeface="Corbel"/>
                <a:ea typeface="Corbel"/>
                <a:cs typeface="Corbel"/>
                <a:sym typeface="Corbel"/>
              </a:defRPr>
            </a:lvl5pPr>
            <a:lvl6pPr indent="-96700" lvl="5" marL="1100000" marR="0" rtl="0" algn="l">
              <a:lnSpc>
                <a:spcPct val="90000"/>
              </a:lnSpc>
              <a:spcBef>
                <a:spcPts val="150"/>
              </a:spcBef>
              <a:spcAft>
                <a:spcPts val="300"/>
              </a:spcAft>
              <a:buClr>
                <a:schemeClr val="accent1"/>
              </a:buClr>
              <a:buSzPct val="80000"/>
              <a:buFont typeface="Corbel"/>
              <a:buChar char="•"/>
              <a:defRPr b="0" i="0" sz="1500" u="none" cap="none" strike="noStrike">
                <a:solidFill>
                  <a:schemeClr val="accent1"/>
                </a:solidFill>
                <a:latin typeface="Corbel"/>
                <a:ea typeface="Corbel"/>
                <a:cs typeface="Corbel"/>
                <a:sym typeface="Corbel"/>
              </a:defRPr>
            </a:lvl6pPr>
            <a:lvl7pPr indent="-106200" lvl="6" marL="1300000" marR="0" rtl="0" algn="l">
              <a:lnSpc>
                <a:spcPct val="90000"/>
              </a:lnSpc>
              <a:spcBef>
                <a:spcPts val="150"/>
              </a:spcBef>
              <a:spcAft>
                <a:spcPts val="300"/>
              </a:spcAft>
              <a:buClr>
                <a:schemeClr val="accent1"/>
              </a:buClr>
              <a:buSzPct val="80000"/>
              <a:buFont typeface="Corbel"/>
              <a:buChar char="•"/>
              <a:defRPr b="0" i="0" sz="1500" u="none" cap="none" strike="noStrike">
                <a:solidFill>
                  <a:schemeClr val="accent1"/>
                </a:solidFill>
                <a:latin typeface="Corbel"/>
                <a:ea typeface="Corbel"/>
                <a:cs typeface="Corbel"/>
                <a:sym typeface="Corbel"/>
              </a:defRPr>
            </a:lvl7pPr>
            <a:lvl8pPr indent="-103000" lvl="7" marL="1500000" marR="0" rtl="0" algn="l">
              <a:lnSpc>
                <a:spcPct val="90000"/>
              </a:lnSpc>
              <a:spcBef>
                <a:spcPts val="150"/>
              </a:spcBef>
              <a:spcAft>
                <a:spcPts val="300"/>
              </a:spcAft>
              <a:buClr>
                <a:schemeClr val="accent1"/>
              </a:buClr>
              <a:buSzPct val="80000"/>
              <a:buFont typeface="Corbel"/>
              <a:buChar char="•"/>
              <a:defRPr b="0" i="0" sz="1500" u="none" cap="none" strike="noStrike">
                <a:solidFill>
                  <a:schemeClr val="accent1"/>
                </a:solidFill>
                <a:latin typeface="Corbel"/>
                <a:ea typeface="Corbel"/>
                <a:cs typeface="Corbel"/>
                <a:sym typeface="Corbel"/>
              </a:defRPr>
            </a:lvl8pPr>
            <a:lvl9pPr indent="-99799" lvl="8" marL="1699999" marR="0" rtl="0" algn="l">
              <a:lnSpc>
                <a:spcPct val="90000"/>
              </a:lnSpc>
              <a:spcBef>
                <a:spcPts val="150"/>
              </a:spcBef>
              <a:spcAft>
                <a:spcPts val="300"/>
              </a:spcAft>
              <a:buClr>
                <a:schemeClr val="accent1"/>
              </a:buClr>
              <a:buSzPct val="80000"/>
              <a:buFont typeface="Corbel"/>
              <a:buChar char="•"/>
              <a:defRPr b="0" i="0" sz="1500" u="none" cap="none" strike="noStrike">
                <a:solidFill>
                  <a:schemeClr val="accent1"/>
                </a:solidFill>
                <a:latin typeface="Corbel"/>
                <a:ea typeface="Corbel"/>
                <a:cs typeface="Corbel"/>
                <a:sym typeface="Corbel"/>
              </a:defRPr>
            </a:lvl9pPr>
          </a:lstStyle>
          <a:p/>
        </p:txBody>
      </p:sp>
      <p:sp>
        <p:nvSpPr>
          <p:cNvPr id="144" name="Shape 144"/>
          <p:cNvSpPr txBox="1"/>
          <p:nvPr>
            <p:ph idx="2" type="body"/>
          </p:nvPr>
        </p:nvSpPr>
        <p:spPr>
          <a:xfrm>
            <a:off x="857250" y="2834640"/>
            <a:ext cx="2834640" cy="2926079"/>
          </a:xfrm>
          <a:prstGeom prst="rect">
            <a:avLst/>
          </a:prstGeom>
          <a:noFill/>
          <a:ln>
            <a:noFill/>
          </a:ln>
        </p:spPr>
        <p:txBody>
          <a:bodyPr anchorCtr="0" anchor="t" bIns="91425" lIns="91425" rIns="91425" wrap="square" tIns="91425"/>
          <a:lstStyle>
            <a:lvl1pPr indent="0" lvl="0" marL="0" marR="0" rtl="0" algn="l">
              <a:lnSpc>
                <a:spcPct val="100000"/>
              </a:lnSpc>
              <a:spcBef>
                <a:spcPts val="800"/>
              </a:spcBef>
              <a:buClr>
                <a:schemeClr val="accent1"/>
              </a:buClr>
              <a:buFont typeface="Corbel"/>
              <a:buNone/>
              <a:defRPr b="0" i="0" sz="1275" u="none" cap="none" strike="noStrike">
                <a:solidFill>
                  <a:schemeClr val="accent1"/>
                </a:solidFill>
                <a:latin typeface="Corbel"/>
                <a:ea typeface="Corbel"/>
                <a:cs typeface="Corbel"/>
                <a:sym typeface="Corbel"/>
              </a:defRPr>
            </a:lvl1pPr>
            <a:lvl2pPr indent="0" lvl="1" marL="342900" marR="0" rtl="0" algn="l">
              <a:lnSpc>
                <a:spcPct val="90000"/>
              </a:lnSpc>
              <a:spcBef>
                <a:spcPts val="150"/>
              </a:spcBef>
              <a:spcAft>
                <a:spcPts val="300"/>
              </a:spcAft>
              <a:buClr>
                <a:schemeClr val="accent1"/>
              </a:buClr>
              <a:buFont typeface="Corbel"/>
              <a:buNone/>
              <a:defRPr b="0" i="0" sz="900" u="none" cap="none" strike="noStrike">
                <a:solidFill>
                  <a:schemeClr val="accent1"/>
                </a:solidFill>
                <a:latin typeface="Corbel"/>
                <a:ea typeface="Corbel"/>
                <a:cs typeface="Corbel"/>
                <a:sym typeface="Corbel"/>
              </a:defRPr>
            </a:lvl2pPr>
            <a:lvl3pPr indent="0" lvl="2" marL="685800" marR="0" rtl="0" algn="l">
              <a:lnSpc>
                <a:spcPct val="90000"/>
              </a:lnSpc>
              <a:spcBef>
                <a:spcPts val="150"/>
              </a:spcBef>
              <a:spcAft>
                <a:spcPts val="300"/>
              </a:spcAft>
              <a:buClr>
                <a:schemeClr val="accent1"/>
              </a:buClr>
              <a:buFont typeface="Corbel"/>
              <a:buNone/>
              <a:defRPr b="0" i="0" sz="750" u="none" cap="none" strike="noStrike">
                <a:solidFill>
                  <a:schemeClr val="accent1"/>
                </a:solidFill>
                <a:latin typeface="Corbel"/>
                <a:ea typeface="Corbel"/>
                <a:cs typeface="Corbel"/>
                <a:sym typeface="Corbel"/>
              </a:defRPr>
            </a:lvl3pPr>
            <a:lvl4pPr indent="0" lvl="3" marL="1028700" marR="0" rtl="0" algn="l">
              <a:lnSpc>
                <a:spcPct val="90000"/>
              </a:lnSpc>
              <a:spcBef>
                <a:spcPts val="150"/>
              </a:spcBef>
              <a:spcAft>
                <a:spcPts val="300"/>
              </a:spcAft>
              <a:buClr>
                <a:schemeClr val="accent1"/>
              </a:buClr>
              <a:buFont typeface="Corbel"/>
              <a:buNone/>
              <a:defRPr b="0" i="0" sz="675" u="none" cap="none" strike="noStrike">
                <a:solidFill>
                  <a:schemeClr val="accent1"/>
                </a:solidFill>
                <a:latin typeface="Corbel"/>
                <a:ea typeface="Corbel"/>
                <a:cs typeface="Corbel"/>
                <a:sym typeface="Corbel"/>
              </a:defRPr>
            </a:lvl4pPr>
            <a:lvl5pPr indent="0" lvl="4" marL="1371600" marR="0" rtl="0" algn="l">
              <a:lnSpc>
                <a:spcPct val="90000"/>
              </a:lnSpc>
              <a:spcBef>
                <a:spcPts val="150"/>
              </a:spcBef>
              <a:spcAft>
                <a:spcPts val="300"/>
              </a:spcAft>
              <a:buClr>
                <a:schemeClr val="accent1"/>
              </a:buClr>
              <a:buFont typeface="Corbel"/>
              <a:buNone/>
              <a:defRPr b="0" i="0" sz="675" u="none" cap="none" strike="noStrike">
                <a:solidFill>
                  <a:schemeClr val="accent1"/>
                </a:solidFill>
                <a:latin typeface="Corbel"/>
                <a:ea typeface="Corbel"/>
                <a:cs typeface="Corbel"/>
                <a:sym typeface="Corbel"/>
              </a:defRPr>
            </a:lvl5pPr>
            <a:lvl6pPr indent="0" lvl="5" marL="1714500" marR="0" rtl="0" algn="l">
              <a:lnSpc>
                <a:spcPct val="90000"/>
              </a:lnSpc>
              <a:spcBef>
                <a:spcPts val="150"/>
              </a:spcBef>
              <a:spcAft>
                <a:spcPts val="300"/>
              </a:spcAft>
              <a:buClr>
                <a:schemeClr val="accent1"/>
              </a:buClr>
              <a:buFont typeface="Corbel"/>
              <a:buNone/>
              <a:defRPr b="0" i="0" sz="675" u="none" cap="none" strike="noStrike">
                <a:solidFill>
                  <a:schemeClr val="accent1"/>
                </a:solidFill>
                <a:latin typeface="Corbel"/>
                <a:ea typeface="Corbel"/>
                <a:cs typeface="Corbel"/>
                <a:sym typeface="Corbel"/>
              </a:defRPr>
            </a:lvl6pPr>
            <a:lvl7pPr indent="0" lvl="6" marL="2057400" marR="0" rtl="0" algn="l">
              <a:lnSpc>
                <a:spcPct val="90000"/>
              </a:lnSpc>
              <a:spcBef>
                <a:spcPts val="150"/>
              </a:spcBef>
              <a:spcAft>
                <a:spcPts val="300"/>
              </a:spcAft>
              <a:buClr>
                <a:schemeClr val="accent1"/>
              </a:buClr>
              <a:buFont typeface="Corbel"/>
              <a:buNone/>
              <a:defRPr b="0" i="0" sz="675" u="none" cap="none" strike="noStrike">
                <a:solidFill>
                  <a:schemeClr val="accent1"/>
                </a:solidFill>
                <a:latin typeface="Corbel"/>
                <a:ea typeface="Corbel"/>
                <a:cs typeface="Corbel"/>
                <a:sym typeface="Corbel"/>
              </a:defRPr>
            </a:lvl7pPr>
            <a:lvl8pPr indent="0" lvl="7" marL="2400300" marR="0" rtl="0" algn="l">
              <a:lnSpc>
                <a:spcPct val="90000"/>
              </a:lnSpc>
              <a:spcBef>
                <a:spcPts val="150"/>
              </a:spcBef>
              <a:spcAft>
                <a:spcPts val="300"/>
              </a:spcAft>
              <a:buClr>
                <a:schemeClr val="accent1"/>
              </a:buClr>
              <a:buFont typeface="Corbel"/>
              <a:buNone/>
              <a:defRPr b="0" i="0" sz="675" u="none" cap="none" strike="noStrike">
                <a:solidFill>
                  <a:schemeClr val="accent1"/>
                </a:solidFill>
                <a:latin typeface="Corbel"/>
                <a:ea typeface="Corbel"/>
                <a:cs typeface="Corbel"/>
                <a:sym typeface="Corbel"/>
              </a:defRPr>
            </a:lvl8pPr>
            <a:lvl9pPr indent="0" lvl="8" marL="2743200" marR="0" rtl="0" algn="l">
              <a:lnSpc>
                <a:spcPct val="90000"/>
              </a:lnSpc>
              <a:spcBef>
                <a:spcPts val="150"/>
              </a:spcBef>
              <a:spcAft>
                <a:spcPts val="300"/>
              </a:spcAft>
              <a:buClr>
                <a:schemeClr val="accent1"/>
              </a:buClr>
              <a:buFont typeface="Corbel"/>
              <a:buNone/>
              <a:defRPr b="0" i="0" sz="675" u="none" cap="none" strike="noStrike">
                <a:solidFill>
                  <a:schemeClr val="accent1"/>
                </a:solidFill>
                <a:latin typeface="Corbel"/>
                <a:ea typeface="Corbel"/>
                <a:cs typeface="Corbel"/>
                <a:sym typeface="Corbel"/>
              </a:defRPr>
            </a:lvl9pPr>
          </a:lstStyle>
          <a:p/>
        </p:txBody>
      </p:sp>
      <p:sp>
        <p:nvSpPr>
          <p:cNvPr id="145" name="Shape 145"/>
          <p:cNvSpPr txBox="1"/>
          <p:nvPr>
            <p:ph idx="10" type="dt"/>
          </p:nvPr>
        </p:nvSpPr>
        <p:spPr>
          <a:xfrm>
            <a:off x="857246" y="6223828"/>
            <a:ext cx="1746805"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46" name="Shape 146"/>
          <p:cNvSpPr txBox="1"/>
          <p:nvPr>
            <p:ph idx="11" type="ftr"/>
          </p:nvPr>
        </p:nvSpPr>
        <p:spPr>
          <a:xfrm>
            <a:off x="2961860" y="6223828"/>
            <a:ext cx="3538331" cy="365125"/>
          </a:xfrm>
          <a:prstGeom prst="rect">
            <a:avLst/>
          </a:prstGeom>
          <a:noFill/>
          <a:ln>
            <a:noFill/>
          </a:ln>
        </p:spPr>
        <p:txBody>
          <a:bodyPr anchorCtr="0" anchor="ctr" bIns="91425" lIns="91425" rIns="91425" wrap="square" tIns="91425"/>
          <a:lstStyle>
            <a:lvl1pPr indent="0" lvl="0" marL="0" marR="0" rtl="0" algn="ctr">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47" name="Shape 147"/>
          <p:cNvSpPr txBox="1"/>
          <p:nvPr>
            <p:ph idx="12" type="sldNum"/>
          </p:nvPr>
        </p:nvSpPr>
        <p:spPr>
          <a:xfrm>
            <a:off x="6997147"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000">
                <a:solidFill>
                  <a:schemeClr val="accent1"/>
                </a:solidFill>
                <a:latin typeface="Corbel"/>
                <a:ea typeface="Corbel"/>
                <a:cs typeface="Corbel"/>
                <a:sym typeface="Corbe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itle and Content">
    <p:spTree>
      <p:nvGrpSpPr>
        <p:cNvPr id="21" name="Shape 21"/>
        <p:cNvGrpSpPr/>
        <p:nvPr/>
      </p:nvGrpSpPr>
      <p:grpSpPr>
        <a:xfrm>
          <a:off x="0" y="0"/>
          <a:ext cx="0" cy="0"/>
          <a:chOff x="0" y="0"/>
          <a:chExt cx="0" cy="0"/>
        </a:xfrm>
      </p:grpSpPr>
      <p:sp>
        <p:nvSpPr>
          <p:cNvPr id="22" name="Shape 22"/>
          <p:cNvSpPr txBox="1"/>
          <p:nvPr>
            <p:ph type="title"/>
          </p:nvPr>
        </p:nvSpPr>
        <p:spPr>
          <a:xfrm>
            <a:off x="628650" y="365128"/>
            <a:ext cx="7886700" cy="132556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3" name="Shape 23"/>
          <p:cNvSpPr txBox="1"/>
          <p:nvPr>
            <p:ph idx="1" type="body"/>
          </p:nvPr>
        </p:nvSpPr>
        <p:spPr>
          <a:xfrm>
            <a:off x="628650" y="1825625"/>
            <a:ext cx="7886700" cy="4351338"/>
          </a:xfrm>
          <a:prstGeom prst="rect">
            <a:avLst/>
          </a:prstGeom>
          <a:noFill/>
          <a:ln>
            <a:noFill/>
          </a:ln>
        </p:spPr>
        <p:txBody>
          <a:bodyPr anchorCtr="0" anchor="t" bIns="91425" lIns="91425" rIns="91425" wrap="square" tIns="91425"/>
          <a:lstStyle>
            <a:lvl1pPr indent="-38100" lvl="0" marL="171450" marR="0" rtl="0" algn="l">
              <a:lnSpc>
                <a:spcPct val="90000"/>
              </a:lnSpc>
              <a:spcBef>
                <a:spcPts val="75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57150" lvl="1" marL="514350" marR="0" rtl="0" algn="l">
              <a:lnSpc>
                <a:spcPct val="90000"/>
              </a:lnSpc>
              <a:spcBef>
                <a:spcPts val="375"/>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57250" marR="0" rtl="0" algn="l">
              <a:lnSpc>
                <a:spcPct val="90000"/>
              </a:lnSpc>
              <a:spcBef>
                <a:spcPts val="375"/>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5725" lvl="3" marL="12001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4pPr>
            <a:lvl5pPr indent="-85725" lvl="4" marL="15430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5pPr>
            <a:lvl6pPr indent="-85725" lvl="5" marL="18859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6pPr>
            <a:lvl7pPr indent="-85725" lvl="6" marL="22288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7pPr>
            <a:lvl8pPr indent="-85725" lvl="7" marL="25717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8pPr>
            <a:lvl9pPr indent="-85725" lvl="8" marL="29146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9pPr>
          </a:lstStyle>
          <a:p/>
        </p:txBody>
      </p:sp>
      <p:sp>
        <p:nvSpPr>
          <p:cNvPr id="24" name="Shape 24"/>
          <p:cNvSpPr txBox="1"/>
          <p:nvPr>
            <p:ph idx="10" type="dt"/>
          </p:nvPr>
        </p:nvSpPr>
        <p:spPr>
          <a:xfrm>
            <a:off x="628650" y="6356353"/>
            <a:ext cx="2057400" cy="365125"/>
          </a:xfrm>
          <a:prstGeom prst="rect">
            <a:avLst/>
          </a:prstGeom>
          <a:noFill/>
          <a:ln>
            <a:noFill/>
          </a:ln>
        </p:spPr>
        <p:txBody>
          <a:bodyPr anchorCtr="0" anchor="ctr" bIns="91425" lIns="91425" rIns="91425" wrap="square" tIns="91425"/>
          <a:lstStyle>
            <a:lvl1pPr indent="0" lvl="0" marL="0" marR="0" rtl="0" algn="l">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5" name="Shape 25"/>
          <p:cNvSpPr txBox="1"/>
          <p:nvPr>
            <p:ph idx="11" type="ftr"/>
          </p:nvPr>
        </p:nvSpPr>
        <p:spPr>
          <a:xfrm>
            <a:off x="3028950" y="6356353"/>
            <a:ext cx="3086099" cy="365125"/>
          </a:xfrm>
          <a:prstGeom prst="rect">
            <a:avLst/>
          </a:prstGeom>
          <a:noFill/>
          <a:ln>
            <a:noFill/>
          </a:ln>
        </p:spPr>
        <p:txBody>
          <a:bodyPr anchorCtr="0" anchor="ctr" bIns="91425" lIns="91425" rIns="91425" wrap="square" tIns="91425"/>
          <a:lstStyle>
            <a:lvl1pPr indent="0" lvl="0" marL="0" marR="0" rtl="0" algn="ctr">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6" name="Shape 26"/>
          <p:cNvSpPr txBox="1"/>
          <p:nvPr>
            <p:ph idx="12" type="sldNum"/>
          </p:nvPr>
        </p:nvSpPr>
        <p:spPr>
          <a:xfrm>
            <a:off x="6457950" y="6356353"/>
            <a:ext cx="20574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900">
                <a:solidFill>
                  <a:srgbClr val="888888"/>
                </a:solidFill>
                <a:latin typeface="Calibri"/>
                <a:ea typeface="Calibri"/>
                <a:cs typeface="Calibri"/>
                <a:sym typeface="Calibri"/>
              </a:rPr>
              <a:t>‹#›</a:t>
            </a:fl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148" name="Shape 148"/>
        <p:cNvGrpSpPr/>
        <p:nvPr/>
      </p:nvGrpSpPr>
      <p:grpSpPr>
        <a:xfrm>
          <a:off x="0" y="0"/>
          <a:ext cx="0" cy="0"/>
          <a:chOff x="0" y="0"/>
          <a:chExt cx="0" cy="0"/>
        </a:xfrm>
      </p:grpSpPr>
      <p:sp>
        <p:nvSpPr>
          <p:cNvPr id="149" name="Shape 149"/>
          <p:cNvSpPr txBox="1"/>
          <p:nvPr>
            <p:ph type="title"/>
          </p:nvPr>
        </p:nvSpPr>
        <p:spPr>
          <a:xfrm>
            <a:off x="857250" y="1097279"/>
            <a:ext cx="2834640" cy="1737359"/>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accent1"/>
              </a:buClr>
              <a:buFont typeface="Corbel"/>
              <a:buNone/>
              <a:defRPr b="0" i="0" sz="3000" u="none" cap="none" strike="noStrike">
                <a:solidFill>
                  <a:schemeClr val="accent1"/>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50" name="Shape 150"/>
          <p:cNvSpPr/>
          <p:nvPr>
            <p:ph idx="2" type="pic"/>
          </p:nvPr>
        </p:nvSpPr>
        <p:spPr>
          <a:xfrm>
            <a:off x="4019107" y="1069846"/>
            <a:ext cx="4257702" cy="4645152"/>
          </a:xfrm>
          <a:prstGeom prst="rect">
            <a:avLst/>
          </a:prstGeom>
          <a:noFill/>
          <a:ln>
            <a:noFill/>
          </a:ln>
        </p:spPr>
        <p:txBody>
          <a:bodyPr anchorCtr="0" anchor="t" bIns="91425" lIns="91425" rIns="91425" wrap="square" tIns="91425"/>
          <a:lstStyle>
            <a:lvl1pPr indent="0" lvl="0" marL="0" marR="0" rtl="0" algn="l">
              <a:lnSpc>
                <a:spcPct val="90000"/>
              </a:lnSpc>
              <a:spcBef>
                <a:spcPts val="1000"/>
              </a:spcBef>
              <a:buClr>
                <a:schemeClr val="accent1"/>
              </a:buClr>
              <a:buFont typeface="Corbel"/>
              <a:buNone/>
              <a:defRPr b="0" i="0" sz="2100" u="none" cap="none" strike="noStrike">
                <a:solidFill>
                  <a:schemeClr val="accent1"/>
                </a:solidFill>
                <a:latin typeface="Corbel"/>
                <a:ea typeface="Corbel"/>
                <a:cs typeface="Corbel"/>
                <a:sym typeface="Corbel"/>
              </a:defRPr>
            </a:lvl1pPr>
            <a:lvl2pPr indent="0" lvl="1" marL="342900" marR="0" rtl="0" algn="l">
              <a:lnSpc>
                <a:spcPct val="90000"/>
              </a:lnSpc>
              <a:spcBef>
                <a:spcPts val="150"/>
              </a:spcBef>
              <a:spcAft>
                <a:spcPts val="300"/>
              </a:spcAft>
              <a:buClr>
                <a:schemeClr val="accent1"/>
              </a:buClr>
              <a:buFont typeface="Corbel"/>
              <a:buNone/>
              <a:defRPr b="0" i="0" sz="2100" u="none" cap="none" strike="noStrike">
                <a:solidFill>
                  <a:schemeClr val="accent1"/>
                </a:solidFill>
                <a:latin typeface="Corbel"/>
                <a:ea typeface="Corbel"/>
                <a:cs typeface="Corbel"/>
                <a:sym typeface="Corbel"/>
              </a:defRPr>
            </a:lvl2pPr>
            <a:lvl3pPr indent="0" lvl="2" marL="685800" marR="0" rtl="0" algn="l">
              <a:lnSpc>
                <a:spcPct val="90000"/>
              </a:lnSpc>
              <a:spcBef>
                <a:spcPts val="150"/>
              </a:spcBef>
              <a:spcAft>
                <a:spcPts val="300"/>
              </a:spcAft>
              <a:buClr>
                <a:schemeClr val="accent1"/>
              </a:buClr>
              <a:buFont typeface="Corbel"/>
              <a:buNone/>
              <a:defRPr b="0" i="0" sz="1800" u="none" cap="none" strike="noStrike">
                <a:solidFill>
                  <a:schemeClr val="accent1"/>
                </a:solidFill>
                <a:latin typeface="Corbel"/>
                <a:ea typeface="Corbel"/>
                <a:cs typeface="Corbel"/>
                <a:sym typeface="Corbel"/>
              </a:defRPr>
            </a:lvl3pPr>
            <a:lvl4pPr indent="0" lvl="3" marL="1028700" marR="0" rtl="0" algn="l">
              <a:lnSpc>
                <a:spcPct val="90000"/>
              </a:lnSpc>
              <a:spcBef>
                <a:spcPts val="150"/>
              </a:spcBef>
              <a:spcAft>
                <a:spcPts val="300"/>
              </a:spcAft>
              <a:buClr>
                <a:schemeClr val="accent1"/>
              </a:buClr>
              <a:buFont typeface="Corbel"/>
              <a:buNone/>
              <a:defRPr b="0" i="0" sz="1500" u="none" cap="none" strike="noStrike">
                <a:solidFill>
                  <a:schemeClr val="accent1"/>
                </a:solidFill>
                <a:latin typeface="Corbel"/>
                <a:ea typeface="Corbel"/>
                <a:cs typeface="Corbel"/>
                <a:sym typeface="Corbel"/>
              </a:defRPr>
            </a:lvl4pPr>
            <a:lvl5pPr indent="0" lvl="4" marL="1371600" marR="0" rtl="0" algn="l">
              <a:lnSpc>
                <a:spcPct val="90000"/>
              </a:lnSpc>
              <a:spcBef>
                <a:spcPts val="150"/>
              </a:spcBef>
              <a:spcAft>
                <a:spcPts val="300"/>
              </a:spcAft>
              <a:buClr>
                <a:schemeClr val="accent1"/>
              </a:buClr>
              <a:buFont typeface="Corbel"/>
              <a:buNone/>
              <a:defRPr b="0" i="0" sz="1500" u="none" cap="none" strike="noStrike">
                <a:solidFill>
                  <a:schemeClr val="accent1"/>
                </a:solidFill>
                <a:latin typeface="Corbel"/>
                <a:ea typeface="Corbel"/>
                <a:cs typeface="Corbel"/>
                <a:sym typeface="Corbel"/>
              </a:defRPr>
            </a:lvl5pPr>
            <a:lvl6pPr indent="0" lvl="5" marL="1714500" marR="0" rtl="0" algn="l">
              <a:lnSpc>
                <a:spcPct val="90000"/>
              </a:lnSpc>
              <a:spcBef>
                <a:spcPts val="150"/>
              </a:spcBef>
              <a:spcAft>
                <a:spcPts val="300"/>
              </a:spcAft>
              <a:buClr>
                <a:schemeClr val="accent1"/>
              </a:buClr>
              <a:buFont typeface="Corbel"/>
              <a:buNone/>
              <a:defRPr b="0" i="0" sz="1500" u="none" cap="none" strike="noStrike">
                <a:solidFill>
                  <a:schemeClr val="accent1"/>
                </a:solidFill>
                <a:latin typeface="Corbel"/>
                <a:ea typeface="Corbel"/>
                <a:cs typeface="Corbel"/>
                <a:sym typeface="Corbel"/>
              </a:defRPr>
            </a:lvl6pPr>
            <a:lvl7pPr indent="0" lvl="6" marL="2057400" marR="0" rtl="0" algn="l">
              <a:lnSpc>
                <a:spcPct val="90000"/>
              </a:lnSpc>
              <a:spcBef>
                <a:spcPts val="150"/>
              </a:spcBef>
              <a:spcAft>
                <a:spcPts val="300"/>
              </a:spcAft>
              <a:buClr>
                <a:schemeClr val="accent1"/>
              </a:buClr>
              <a:buFont typeface="Corbel"/>
              <a:buNone/>
              <a:defRPr b="0" i="0" sz="1500" u="none" cap="none" strike="noStrike">
                <a:solidFill>
                  <a:schemeClr val="accent1"/>
                </a:solidFill>
                <a:latin typeface="Corbel"/>
                <a:ea typeface="Corbel"/>
                <a:cs typeface="Corbel"/>
                <a:sym typeface="Corbel"/>
              </a:defRPr>
            </a:lvl7pPr>
            <a:lvl8pPr indent="0" lvl="7" marL="2400300" marR="0" rtl="0" algn="l">
              <a:lnSpc>
                <a:spcPct val="90000"/>
              </a:lnSpc>
              <a:spcBef>
                <a:spcPts val="150"/>
              </a:spcBef>
              <a:spcAft>
                <a:spcPts val="300"/>
              </a:spcAft>
              <a:buClr>
                <a:schemeClr val="accent1"/>
              </a:buClr>
              <a:buFont typeface="Corbel"/>
              <a:buNone/>
              <a:defRPr b="0" i="0" sz="1500" u="none" cap="none" strike="noStrike">
                <a:solidFill>
                  <a:schemeClr val="accent1"/>
                </a:solidFill>
                <a:latin typeface="Corbel"/>
                <a:ea typeface="Corbel"/>
                <a:cs typeface="Corbel"/>
                <a:sym typeface="Corbel"/>
              </a:defRPr>
            </a:lvl8pPr>
            <a:lvl9pPr indent="0" lvl="8" marL="2743200" marR="0" rtl="0" algn="l">
              <a:lnSpc>
                <a:spcPct val="90000"/>
              </a:lnSpc>
              <a:spcBef>
                <a:spcPts val="150"/>
              </a:spcBef>
              <a:spcAft>
                <a:spcPts val="300"/>
              </a:spcAft>
              <a:buClr>
                <a:schemeClr val="accent1"/>
              </a:buClr>
              <a:buFont typeface="Corbel"/>
              <a:buNone/>
              <a:defRPr b="0" i="0" sz="1500" u="none" cap="none" strike="noStrike">
                <a:solidFill>
                  <a:schemeClr val="accent1"/>
                </a:solidFill>
                <a:latin typeface="Corbel"/>
                <a:ea typeface="Corbel"/>
                <a:cs typeface="Corbel"/>
                <a:sym typeface="Corbel"/>
              </a:defRPr>
            </a:lvl9pPr>
          </a:lstStyle>
          <a:p/>
        </p:txBody>
      </p:sp>
      <p:sp>
        <p:nvSpPr>
          <p:cNvPr id="151" name="Shape 151"/>
          <p:cNvSpPr txBox="1"/>
          <p:nvPr>
            <p:ph idx="1" type="body"/>
          </p:nvPr>
        </p:nvSpPr>
        <p:spPr>
          <a:xfrm>
            <a:off x="857250" y="2834640"/>
            <a:ext cx="2834640" cy="2880360"/>
          </a:xfrm>
          <a:prstGeom prst="rect">
            <a:avLst/>
          </a:prstGeom>
          <a:noFill/>
          <a:ln>
            <a:noFill/>
          </a:ln>
        </p:spPr>
        <p:txBody>
          <a:bodyPr anchorCtr="0" anchor="t" bIns="91425" lIns="91425" rIns="91425" wrap="square" tIns="91425"/>
          <a:lstStyle>
            <a:lvl1pPr indent="0" lvl="0" marL="0" marR="0" rtl="0" algn="l">
              <a:lnSpc>
                <a:spcPct val="100000"/>
              </a:lnSpc>
              <a:spcBef>
                <a:spcPts val="800"/>
              </a:spcBef>
              <a:buClr>
                <a:schemeClr val="accent1"/>
              </a:buClr>
              <a:buFont typeface="Corbel"/>
              <a:buNone/>
              <a:defRPr b="0" i="0" sz="1275" u="none" cap="none" strike="noStrike">
                <a:solidFill>
                  <a:schemeClr val="accent1"/>
                </a:solidFill>
                <a:latin typeface="Corbel"/>
                <a:ea typeface="Corbel"/>
                <a:cs typeface="Corbel"/>
                <a:sym typeface="Corbel"/>
              </a:defRPr>
            </a:lvl1pPr>
            <a:lvl2pPr indent="0" lvl="1" marL="342900" marR="0" rtl="0" algn="l">
              <a:lnSpc>
                <a:spcPct val="90000"/>
              </a:lnSpc>
              <a:spcBef>
                <a:spcPts val="150"/>
              </a:spcBef>
              <a:spcAft>
                <a:spcPts val="300"/>
              </a:spcAft>
              <a:buClr>
                <a:schemeClr val="accent1"/>
              </a:buClr>
              <a:buFont typeface="Corbel"/>
              <a:buNone/>
              <a:defRPr b="0" i="0" sz="900" u="none" cap="none" strike="noStrike">
                <a:solidFill>
                  <a:schemeClr val="accent1"/>
                </a:solidFill>
                <a:latin typeface="Corbel"/>
                <a:ea typeface="Corbel"/>
                <a:cs typeface="Corbel"/>
                <a:sym typeface="Corbel"/>
              </a:defRPr>
            </a:lvl2pPr>
            <a:lvl3pPr indent="0" lvl="2" marL="685800" marR="0" rtl="0" algn="l">
              <a:lnSpc>
                <a:spcPct val="90000"/>
              </a:lnSpc>
              <a:spcBef>
                <a:spcPts val="150"/>
              </a:spcBef>
              <a:spcAft>
                <a:spcPts val="300"/>
              </a:spcAft>
              <a:buClr>
                <a:schemeClr val="accent1"/>
              </a:buClr>
              <a:buFont typeface="Corbel"/>
              <a:buNone/>
              <a:defRPr b="0" i="0" sz="750" u="none" cap="none" strike="noStrike">
                <a:solidFill>
                  <a:schemeClr val="accent1"/>
                </a:solidFill>
                <a:latin typeface="Corbel"/>
                <a:ea typeface="Corbel"/>
                <a:cs typeface="Corbel"/>
                <a:sym typeface="Corbel"/>
              </a:defRPr>
            </a:lvl3pPr>
            <a:lvl4pPr indent="0" lvl="3" marL="1028700" marR="0" rtl="0" algn="l">
              <a:lnSpc>
                <a:spcPct val="90000"/>
              </a:lnSpc>
              <a:spcBef>
                <a:spcPts val="150"/>
              </a:spcBef>
              <a:spcAft>
                <a:spcPts val="300"/>
              </a:spcAft>
              <a:buClr>
                <a:schemeClr val="accent1"/>
              </a:buClr>
              <a:buFont typeface="Corbel"/>
              <a:buNone/>
              <a:defRPr b="0" i="0" sz="675" u="none" cap="none" strike="noStrike">
                <a:solidFill>
                  <a:schemeClr val="accent1"/>
                </a:solidFill>
                <a:latin typeface="Corbel"/>
                <a:ea typeface="Corbel"/>
                <a:cs typeface="Corbel"/>
                <a:sym typeface="Corbel"/>
              </a:defRPr>
            </a:lvl4pPr>
            <a:lvl5pPr indent="0" lvl="4" marL="1371600" marR="0" rtl="0" algn="l">
              <a:lnSpc>
                <a:spcPct val="90000"/>
              </a:lnSpc>
              <a:spcBef>
                <a:spcPts val="150"/>
              </a:spcBef>
              <a:spcAft>
                <a:spcPts val="300"/>
              </a:spcAft>
              <a:buClr>
                <a:schemeClr val="accent1"/>
              </a:buClr>
              <a:buFont typeface="Corbel"/>
              <a:buNone/>
              <a:defRPr b="0" i="0" sz="675" u="none" cap="none" strike="noStrike">
                <a:solidFill>
                  <a:schemeClr val="accent1"/>
                </a:solidFill>
                <a:latin typeface="Corbel"/>
                <a:ea typeface="Corbel"/>
                <a:cs typeface="Corbel"/>
                <a:sym typeface="Corbel"/>
              </a:defRPr>
            </a:lvl5pPr>
            <a:lvl6pPr indent="0" lvl="5" marL="1714500" marR="0" rtl="0" algn="l">
              <a:lnSpc>
                <a:spcPct val="90000"/>
              </a:lnSpc>
              <a:spcBef>
                <a:spcPts val="150"/>
              </a:spcBef>
              <a:spcAft>
                <a:spcPts val="300"/>
              </a:spcAft>
              <a:buClr>
                <a:schemeClr val="accent1"/>
              </a:buClr>
              <a:buFont typeface="Corbel"/>
              <a:buNone/>
              <a:defRPr b="0" i="0" sz="675" u="none" cap="none" strike="noStrike">
                <a:solidFill>
                  <a:schemeClr val="accent1"/>
                </a:solidFill>
                <a:latin typeface="Corbel"/>
                <a:ea typeface="Corbel"/>
                <a:cs typeface="Corbel"/>
                <a:sym typeface="Corbel"/>
              </a:defRPr>
            </a:lvl6pPr>
            <a:lvl7pPr indent="0" lvl="6" marL="2057400" marR="0" rtl="0" algn="l">
              <a:lnSpc>
                <a:spcPct val="90000"/>
              </a:lnSpc>
              <a:spcBef>
                <a:spcPts val="150"/>
              </a:spcBef>
              <a:spcAft>
                <a:spcPts val="300"/>
              </a:spcAft>
              <a:buClr>
                <a:schemeClr val="accent1"/>
              </a:buClr>
              <a:buFont typeface="Corbel"/>
              <a:buNone/>
              <a:defRPr b="0" i="0" sz="675" u="none" cap="none" strike="noStrike">
                <a:solidFill>
                  <a:schemeClr val="accent1"/>
                </a:solidFill>
                <a:latin typeface="Corbel"/>
                <a:ea typeface="Corbel"/>
                <a:cs typeface="Corbel"/>
                <a:sym typeface="Corbel"/>
              </a:defRPr>
            </a:lvl7pPr>
            <a:lvl8pPr indent="0" lvl="7" marL="2400300" marR="0" rtl="0" algn="l">
              <a:lnSpc>
                <a:spcPct val="90000"/>
              </a:lnSpc>
              <a:spcBef>
                <a:spcPts val="150"/>
              </a:spcBef>
              <a:spcAft>
                <a:spcPts val="300"/>
              </a:spcAft>
              <a:buClr>
                <a:schemeClr val="accent1"/>
              </a:buClr>
              <a:buFont typeface="Corbel"/>
              <a:buNone/>
              <a:defRPr b="0" i="0" sz="675" u="none" cap="none" strike="noStrike">
                <a:solidFill>
                  <a:schemeClr val="accent1"/>
                </a:solidFill>
                <a:latin typeface="Corbel"/>
                <a:ea typeface="Corbel"/>
                <a:cs typeface="Corbel"/>
                <a:sym typeface="Corbel"/>
              </a:defRPr>
            </a:lvl8pPr>
            <a:lvl9pPr indent="0" lvl="8" marL="2743200" marR="0" rtl="0" algn="l">
              <a:lnSpc>
                <a:spcPct val="90000"/>
              </a:lnSpc>
              <a:spcBef>
                <a:spcPts val="150"/>
              </a:spcBef>
              <a:spcAft>
                <a:spcPts val="300"/>
              </a:spcAft>
              <a:buClr>
                <a:schemeClr val="accent1"/>
              </a:buClr>
              <a:buFont typeface="Corbel"/>
              <a:buNone/>
              <a:defRPr b="0" i="0" sz="675" u="none" cap="none" strike="noStrike">
                <a:solidFill>
                  <a:schemeClr val="accent1"/>
                </a:solidFill>
                <a:latin typeface="Corbel"/>
                <a:ea typeface="Corbel"/>
                <a:cs typeface="Corbel"/>
                <a:sym typeface="Corbel"/>
              </a:defRPr>
            </a:lvl9pPr>
          </a:lstStyle>
          <a:p/>
        </p:txBody>
      </p:sp>
      <p:sp>
        <p:nvSpPr>
          <p:cNvPr id="152" name="Shape 152"/>
          <p:cNvSpPr txBox="1"/>
          <p:nvPr>
            <p:ph idx="10" type="dt"/>
          </p:nvPr>
        </p:nvSpPr>
        <p:spPr>
          <a:xfrm>
            <a:off x="857246" y="6223828"/>
            <a:ext cx="1746805"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53" name="Shape 153"/>
          <p:cNvSpPr txBox="1"/>
          <p:nvPr>
            <p:ph idx="11" type="ftr"/>
          </p:nvPr>
        </p:nvSpPr>
        <p:spPr>
          <a:xfrm>
            <a:off x="2961860" y="6223828"/>
            <a:ext cx="3538331" cy="365125"/>
          </a:xfrm>
          <a:prstGeom prst="rect">
            <a:avLst/>
          </a:prstGeom>
          <a:noFill/>
          <a:ln>
            <a:noFill/>
          </a:ln>
        </p:spPr>
        <p:txBody>
          <a:bodyPr anchorCtr="0" anchor="ctr" bIns="91425" lIns="91425" rIns="91425" wrap="square" tIns="91425"/>
          <a:lstStyle>
            <a:lvl1pPr indent="0" lvl="0" marL="0" marR="0" rtl="0" algn="ctr">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54" name="Shape 154"/>
          <p:cNvSpPr txBox="1"/>
          <p:nvPr>
            <p:ph idx="12" type="sldNum"/>
          </p:nvPr>
        </p:nvSpPr>
        <p:spPr>
          <a:xfrm>
            <a:off x="6997147"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000">
                <a:solidFill>
                  <a:schemeClr val="accent1"/>
                </a:solidFill>
                <a:latin typeface="Corbel"/>
                <a:ea typeface="Corbel"/>
                <a:cs typeface="Corbel"/>
                <a:sym typeface="Corbel"/>
              </a:rPr>
              <a:t>‹#›</a:t>
            </a:fl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itle and Vertical Text">
    <p:spTree>
      <p:nvGrpSpPr>
        <p:cNvPr id="155" name="Shape 155"/>
        <p:cNvGrpSpPr/>
        <p:nvPr/>
      </p:nvGrpSpPr>
      <p:grpSpPr>
        <a:xfrm>
          <a:off x="0" y="0"/>
          <a:ext cx="0" cy="0"/>
          <a:chOff x="0" y="0"/>
          <a:chExt cx="0" cy="0"/>
        </a:xfrm>
      </p:grpSpPr>
      <p:sp>
        <p:nvSpPr>
          <p:cNvPr id="156" name="Shape 156"/>
          <p:cNvSpPr txBox="1"/>
          <p:nvPr>
            <p:ph type="title"/>
          </p:nvPr>
        </p:nvSpPr>
        <p:spPr>
          <a:xfrm>
            <a:off x="857250" y="609600"/>
            <a:ext cx="7406639" cy="1356360"/>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accent1"/>
              </a:buClr>
              <a:buFont typeface="Corbel"/>
              <a:buNone/>
              <a:defRPr b="0" i="0" sz="4000" u="none" cap="none" strike="noStrike">
                <a:solidFill>
                  <a:schemeClr val="accent1"/>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57" name="Shape 157"/>
          <p:cNvSpPr txBox="1"/>
          <p:nvPr>
            <p:ph idx="1" type="body"/>
          </p:nvPr>
        </p:nvSpPr>
        <p:spPr>
          <a:xfrm rot="5400000">
            <a:off x="2540277" y="374373"/>
            <a:ext cx="4038599" cy="7404652"/>
          </a:xfrm>
          <a:prstGeom prst="rect">
            <a:avLst/>
          </a:prstGeom>
          <a:noFill/>
          <a:ln>
            <a:noFill/>
          </a:ln>
        </p:spPr>
        <p:txBody>
          <a:bodyPr anchorCtr="0" anchor="t" bIns="91425" lIns="91425" rIns="91425" wrap="square" tIns="91425"/>
          <a:lstStyle>
            <a:lvl1pPr indent="-44450" lvl="0" marL="171450" marR="0" rtl="0" algn="l">
              <a:lnSpc>
                <a:spcPct val="90000"/>
              </a:lnSpc>
              <a:spcBef>
                <a:spcPts val="1000"/>
              </a:spcBef>
              <a:buClr>
                <a:schemeClr val="accent1"/>
              </a:buClr>
              <a:buSzPct val="80000"/>
              <a:buFont typeface="Corbel"/>
              <a:buChar char="•"/>
              <a:defRPr b="0" i="0" sz="2000" u="none" cap="none" strike="noStrike">
                <a:solidFill>
                  <a:schemeClr val="accent1"/>
                </a:solidFill>
                <a:latin typeface="Corbel"/>
                <a:ea typeface="Corbel"/>
                <a:cs typeface="Corbel"/>
                <a:sym typeface="Corbel"/>
              </a:defRPr>
            </a:lvl1pPr>
            <a:lvl2pPr indent="-48259" lvl="1" marL="342900" marR="0" rtl="0" algn="l">
              <a:lnSpc>
                <a:spcPct val="90000"/>
              </a:lnSpc>
              <a:spcBef>
                <a:spcPts val="150"/>
              </a:spcBef>
              <a:spcAft>
                <a:spcPts val="300"/>
              </a:spcAft>
              <a:buClr>
                <a:schemeClr val="accent1"/>
              </a:buClr>
              <a:buSzPct val="79999"/>
              <a:buFont typeface="Corbel"/>
              <a:buChar char="•"/>
              <a:defRPr b="0" i="0" sz="1800" u="none" cap="none" strike="noStrike">
                <a:solidFill>
                  <a:schemeClr val="accent1"/>
                </a:solidFill>
                <a:latin typeface="Corbel"/>
                <a:ea typeface="Corbel"/>
                <a:cs typeface="Corbel"/>
                <a:sym typeface="Corbel"/>
              </a:defRPr>
            </a:lvl2pPr>
            <a:lvl3pPr indent="-60959" lvl="2" marL="548640" marR="0" rtl="0" algn="l">
              <a:lnSpc>
                <a:spcPct val="90000"/>
              </a:lnSpc>
              <a:spcBef>
                <a:spcPts val="150"/>
              </a:spcBef>
              <a:spcAft>
                <a:spcPts val="300"/>
              </a:spcAft>
              <a:buClr>
                <a:schemeClr val="accent1"/>
              </a:buClr>
              <a:buSzPct val="80000"/>
              <a:buFont typeface="Corbel"/>
              <a:buChar char="•"/>
              <a:defRPr b="0" i="0" sz="1600" u="none" cap="none" strike="noStrike">
                <a:solidFill>
                  <a:schemeClr val="accent1"/>
                </a:solidFill>
                <a:latin typeface="Corbel"/>
                <a:ea typeface="Corbel"/>
                <a:cs typeface="Corbel"/>
                <a:sym typeface="Corbel"/>
              </a:defRPr>
            </a:lvl3pPr>
            <a:lvl4pPr indent="-73660" lvl="3" marL="75438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4pPr>
            <a:lvl5pPr indent="-74300" lvl="4" marL="92012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5pPr>
            <a:lvl6pPr indent="-101780" lvl="5" marL="11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6pPr>
            <a:lvl7pPr indent="-111280" lvl="6" marL="13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7pPr>
            <a:lvl8pPr indent="-108080" lvl="7" marL="15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8pPr>
            <a:lvl9pPr indent="-104879" lvl="8" marL="1699999"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9pPr>
          </a:lstStyle>
          <a:p/>
        </p:txBody>
      </p:sp>
      <p:sp>
        <p:nvSpPr>
          <p:cNvPr id="158" name="Shape 158"/>
          <p:cNvSpPr txBox="1"/>
          <p:nvPr>
            <p:ph idx="10" type="dt"/>
          </p:nvPr>
        </p:nvSpPr>
        <p:spPr>
          <a:xfrm>
            <a:off x="857246" y="6223828"/>
            <a:ext cx="1746805"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59" name="Shape 159"/>
          <p:cNvSpPr txBox="1"/>
          <p:nvPr>
            <p:ph idx="11" type="ftr"/>
          </p:nvPr>
        </p:nvSpPr>
        <p:spPr>
          <a:xfrm>
            <a:off x="2961860" y="6223828"/>
            <a:ext cx="3538331" cy="365125"/>
          </a:xfrm>
          <a:prstGeom prst="rect">
            <a:avLst/>
          </a:prstGeom>
          <a:noFill/>
          <a:ln>
            <a:noFill/>
          </a:ln>
        </p:spPr>
        <p:txBody>
          <a:bodyPr anchorCtr="0" anchor="ctr" bIns="91425" lIns="91425" rIns="91425" wrap="square" tIns="91425"/>
          <a:lstStyle>
            <a:lvl1pPr indent="0" lvl="0" marL="0" marR="0" rtl="0" algn="ctr">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60" name="Shape 160"/>
          <p:cNvSpPr txBox="1"/>
          <p:nvPr>
            <p:ph idx="12" type="sldNum"/>
          </p:nvPr>
        </p:nvSpPr>
        <p:spPr>
          <a:xfrm>
            <a:off x="6997147"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000">
                <a:solidFill>
                  <a:schemeClr val="accent1"/>
                </a:solidFill>
                <a:latin typeface="Corbel"/>
                <a:ea typeface="Corbel"/>
                <a:cs typeface="Corbel"/>
                <a:sym typeface="Corbel"/>
              </a:rPr>
              <a:t>‹#›</a:t>
            </a:fl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Vertical Title and Text">
    <p:spTree>
      <p:nvGrpSpPr>
        <p:cNvPr id="161" name="Shape 161"/>
        <p:cNvGrpSpPr/>
        <p:nvPr/>
      </p:nvGrpSpPr>
      <p:grpSpPr>
        <a:xfrm>
          <a:off x="0" y="0"/>
          <a:ext cx="0" cy="0"/>
          <a:chOff x="0" y="0"/>
          <a:chExt cx="0" cy="0"/>
        </a:xfrm>
      </p:grpSpPr>
      <p:sp>
        <p:nvSpPr>
          <p:cNvPr id="162" name="Shape 162"/>
          <p:cNvSpPr txBox="1"/>
          <p:nvPr>
            <p:ph type="title"/>
          </p:nvPr>
        </p:nvSpPr>
        <p:spPr>
          <a:xfrm rot="5400000">
            <a:off x="4710112" y="2595562"/>
            <a:ext cx="5410200" cy="1743075"/>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accent1"/>
              </a:buClr>
              <a:buFont typeface="Corbel"/>
              <a:buNone/>
              <a:defRPr b="0" i="0" sz="4000" u="none" cap="none" strike="noStrike">
                <a:solidFill>
                  <a:schemeClr val="accent1"/>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63" name="Shape 163"/>
          <p:cNvSpPr txBox="1"/>
          <p:nvPr>
            <p:ph idx="1" type="body"/>
          </p:nvPr>
        </p:nvSpPr>
        <p:spPr>
          <a:xfrm rot="5400000">
            <a:off x="938212" y="681037"/>
            <a:ext cx="5410200" cy="5572125"/>
          </a:xfrm>
          <a:prstGeom prst="rect">
            <a:avLst/>
          </a:prstGeom>
          <a:noFill/>
          <a:ln>
            <a:noFill/>
          </a:ln>
        </p:spPr>
        <p:txBody>
          <a:bodyPr anchorCtr="0" anchor="t" bIns="91425" lIns="91425" rIns="91425" wrap="square" tIns="91425"/>
          <a:lstStyle>
            <a:lvl1pPr indent="-44450" lvl="0" marL="171450" marR="0" rtl="0" algn="l">
              <a:lnSpc>
                <a:spcPct val="90000"/>
              </a:lnSpc>
              <a:spcBef>
                <a:spcPts val="1000"/>
              </a:spcBef>
              <a:buClr>
                <a:schemeClr val="accent1"/>
              </a:buClr>
              <a:buSzPct val="80000"/>
              <a:buFont typeface="Corbel"/>
              <a:buChar char="•"/>
              <a:defRPr b="0" i="0" sz="2000" u="none" cap="none" strike="noStrike">
                <a:solidFill>
                  <a:schemeClr val="accent1"/>
                </a:solidFill>
                <a:latin typeface="Corbel"/>
                <a:ea typeface="Corbel"/>
                <a:cs typeface="Corbel"/>
                <a:sym typeface="Corbel"/>
              </a:defRPr>
            </a:lvl1pPr>
            <a:lvl2pPr indent="-48259" lvl="1" marL="342900" marR="0" rtl="0" algn="l">
              <a:lnSpc>
                <a:spcPct val="90000"/>
              </a:lnSpc>
              <a:spcBef>
                <a:spcPts val="150"/>
              </a:spcBef>
              <a:spcAft>
                <a:spcPts val="300"/>
              </a:spcAft>
              <a:buClr>
                <a:schemeClr val="accent1"/>
              </a:buClr>
              <a:buSzPct val="79999"/>
              <a:buFont typeface="Corbel"/>
              <a:buChar char="•"/>
              <a:defRPr b="0" i="0" sz="1800" u="none" cap="none" strike="noStrike">
                <a:solidFill>
                  <a:schemeClr val="accent1"/>
                </a:solidFill>
                <a:latin typeface="Corbel"/>
                <a:ea typeface="Corbel"/>
                <a:cs typeface="Corbel"/>
                <a:sym typeface="Corbel"/>
              </a:defRPr>
            </a:lvl2pPr>
            <a:lvl3pPr indent="-60959" lvl="2" marL="548640" marR="0" rtl="0" algn="l">
              <a:lnSpc>
                <a:spcPct val="90000"/>
              </a:lnSpc>
              <a:spcBef>
                <a:spcPts val="150"/>
              </a:spcBef>
              <a:spcAft>
                <a:spcPts val="300"/>
              </a:spcAft>
              <a:buClr>
                <a:schemeClr val="accent1"/>
              </a:buClr>
              <a:buSzPct val="80000"/>
              <a:buFont typeface="Corbel"/>
              <a:buChar char="•"/>
              <a:defRPr b="0" i="0" sz="1600" u="none" cap="none" strike="noStrike">
                <a:solidFill>
                  <a:schemeClr val="accent1"/>
                </a:solidFill>
                <a:latin typeface="Corbel"/>
                <a:ea typeface="Corbel"/>
                <a:cs typeface="Corbel"/>
                <a:sym typeface="Corbel"/>
              </a:defRPr>
            </a:lvl3pPr>
            <a:lvl4pPr indent="-73660" lvl="3" marL="75438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4pPr>
            <a:lvl5pPr indent="-74300" lvl="4" marL="92012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5pPr>
            <a:lvl6pPr indent="-101780" lvl="5" marL="11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6pPr>
            <a:lvl7pPr indent="-111280" lvl="6" marL="13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7pPr>
            <a:lvl8pPr indent="-108080" lvl="7" marL="15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8pPr>
            <a:lvl9pPr indent="-104879" lvl="8" marL="1699999"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9pPr>
          </a:lstStyle>
          <a:p/>
        </p:txBody>
      </p:sp>
      <p:sp>
        <p:nvSpPr>
          <p:cNvPr id="164" name="Shape 164"/>
          <p:cNvSpPr txBox="1"/>
          <p:nvPr>
            <p:ph idx="10" type="dt"/>
          </p:nvPr>
        </p:nvSpPr>
        <p:spPr>
          <a:xfrm>
            <a:off x="857246" y="6223828"/>
            <a:ext cx="1746805" cy="365125"/>
          </a:xfrm>
          <a:prstGeom prst="rect">
            <a:avLst/>
          </a:prstGeom>
          <a:noFill/>
          <a:ln>
            <a:noFill/>
          </a:ln>
        </p:spPr>
        <p:txBody>
          <a:bodyPr anchorCtr="0" anchor="ctr" bIns="91425" lIns="91425" rIns="91425" wrap="square" tIns="91425"/>
          <a:lstStyle>
            <a:lvl1pPr indent="0" lvl="0" marL="0" marR="0" rtl="0" algn="l">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65" name="Shape 165"/>
          <p:cNvSpPr txBox="1"/>
          <p:nvPr>
            <p:ph idx="11" type="ftr"/>
          </p:nvPr>
        </p:nvSpPr>
        <p:spPr>
          <a:xfrm>
            <a:off x="2961860" y="6223828"/>
            <a:ext cx="3538331" cy="365125"/>
          </a:xfrm>
          <a:prstGeom prst="rect">
            <a:avLst/>
          </a:prstGeom>
          <a:noFill/>
          <a:ln>
            <a:noFill/>
          </a:ln>
        </p:spPr>
        <p:txBody>
          <a:bodyPr anchorCtr="0" anchor="ctr" bIns="91425" lIns="91425" rIns="91425" wrap="square" tIns="91425"/>
          <a:lstStyle>
            <a:lvl1pPr indent="0" lvl="0" marL="0" marR="0" rtl="0" algn="ctr">
              <a:spcBef>
                <a:spcPts val="0"/>
              </a:spcBef>
              <a:buNone/>
              <a:defRPr sz="1000">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166" name="Shape 166"/>
          <p:cNvSpPr txBox="1"/>
          <p:nvPr>
            <p:ph idx="12" type="sldNum"/>
          </p:nvPr>
        </p:nvSpPr>
        <p:spPr>
          <a:xfrm>
            <a:off x="6997147"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000">
                <a:solidFill>
                  <a:schemeClr val="accent1"/>
                </a:solidFill>
                <a:latin typeface="Corbel"/>
                <a:ea typeface="Corbel"/>
                <a:cs typeface="Corbel"/>
                <a:sym typeface="Corbel"/>
              </a:rPr>
              <a:t>‹#›</a:t>
            </a:fld>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1_Title Slide">
    <p:spTree>
      <p:nvGrpSpPr>
        <p:cNvPr id="167" name="Shape 167"/>
        <p:cNvGrpSpPr/>
        <p:nvPr/>
      </p:nvGrpSpPr>
      <p:grpSpPr>
        <a:xfrm>
          <a:off x="0" y="0"/>
          <a:ext cx="0" cy="0"/>
          <a:chOff x="0" y="0"/>
          <a:chExt cx="0" cy="0"/>
        </a:xfrm>
      </p:grpSpPr>
      <p:pic>
        <p:nvPicPr>
          <p:cNvPr descr="READYppt_title_2.jpg" id="168" name="Shape 168"/>
          <p:cNvPicPr preferRelativeResize="0"/>
          <p:nvPr/>
        </p:nvPicPr>
        <p:blipFill rotWithShape="1">
          <a:blip r:embed="rId2">
            <a:alphaModFix/>
          </a:blip>
          <a:srcRect b="0" l="0" r="0" t="70494"/>
          <a:stretch/>
        </p:blipFill>
        <p:spPr>
          <a:xfrm>
            <a:off x="0" y="4833937"/>
            <a:ext cx="9144000" cy="2024061"/>
          </a:xfrm>
          <a:prstGeom prst="rect">
            <a:avLst/>
          </a:prstGeom>
          <a:noFill/>
          <a:ln>
            <a:noFill/>
          </a:ln>
        </p:spPr>
      </p:pic>
      <p:pic>
        <p:nvPicPr>
          <p:cNvPr descr="READYppt_title_2.jpg" id="169" name="Shape 169"/>
          <p:cNvPicPr preferRelativeResize="0"/>
          <p:nvPr/>
        </p:nvPicPr>
        <p:blipFill rotWithShape="1">
          <a:blip r:embed="rId2">
            <a:alphaModFix/>
          </a:blip>
          <a:srcRect b="65926" l="0" r="75462" t="0"/>
          <a:stretch/>
        </p:blipFill>
        <p:spPr>
          <a:xfrm>
            <a:off x="0" y="0"/>
            <a:ext cx="2243138" cy="2336800"/>
          </a:xfrm>
          <a:prstGeom prst="rect">
            <a:avLst/>
          </a:prstGeom>
          <a:noFill/>
          <a:ln>
            <a:noFill/>
          </a:ln>
        </p:spPr>
      </p:pic>
      <p:sp>
        <p:nvSpPr>
          <p:cNvPr id="170" name="Shape 170"/>
          <p:cNvSpPr txBox="1"/>
          <p:nvPr>
            <p:ph type="ctrTitle"/>
          </p:nvPr>
        </p:nvSpPr>
        <p:spPr>
          <a:xfrm>
            <a:off x="2438400" y="2667000"/>
            <a:ext cx="5562600" cy="2666999"/>
          </a:xfrm>
          <a:prstGeom prst="rect">
            <a:avLst/>
          </a:prstGeom>
          <a:noFill/>
          <a:ln>
            <a:noFill/>
          </a:ln>
        </p:spPr>
        <p:txBody>
          <a:bodyPr anchorCtr="0" anchor="ctr" bIns="91425" lIns="91425" rIns="91425" wrap="square" tIns="91425"/>
          <a:lstStyle>
            <a:lvl1pPr indent="0" lvl="0" marL="0" marR="0" rtl="0" algn="ctr">
              <a:lnSpc>
                <a:spcPct val="90000"/>
              </a:lnSpc>
              <a:spcBef>
                <a:spcPts val="0"/>
              </a:spcBef>
              <a:buClr>
                <a:srgbClr val="63554C"/>
              </a:buClr>
              <a:buFont typeface="Corbel"/>
              <a:buNone/>
              <a:defRPr b="0" i="0" sz="2000" u="none" cap="none" strike="noStrike">
                <a:solidFill>
                  <a:srgbClr val="63554C"/>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1" name="Shape 171"/>
          <p:cNvSpPr txBox="1"/>
          <p:nvPr>
            <p:ph idx="1" type="body"/>
          </p:nvPr>
        </p:nvSpPr>
        <p:spPr>
          <a:xfrm>
            <a:off x="2286000" y="838200"/>
            <a:ext cx="6400799" cy="1295400"/>
          </a:xfrm>
          <a:prstGeom prst="rect">
            <a:avLst/>
          </a:prstGeom>
          <a:noFill/>
          <a:ln>
            <a:noFill/>
          </a:ln>
        </p:spPr>
        <p:txBody>
          <a:bodyPr anchorCtr="0" anchor="t" bIns="91425" lIns="91425" rIns="91425" wrap="square" tIns="91425"/>
          <a:lstStyle>
            <a:lvl1pPr indent="0" lvl="0" marL="0" marR="0" rtl="0" algn="l">
              <a:lnSpc>
                <a:spcPct val="90000"/>
              </a:lnSpc>
              <a:spcBef>
                <a:spcPts val="1000"/>
              </a:spcBef>
              <a:buClr>
                <a:schemeClr val="accent1"/>
              </a:buClr>
              <a:buFont typeface="Corbel"/>
              <a:buNone/>
              <a:defRPr b="1" i="0" sz="4400" u="none" cap="none" strike="noStrike">
                <a:solidFill>
                  <a:schemeClr val="accent1"/>
                </a:solidFill>
                <a:latin typeface="Corbel"/>
                <a:ea typeface="Corbel"/>
                <a:cs typeface="Corbel"/>
                <a:sym typeface="Corbel"/>
              </a:defRPr>
            </a:lvl1pPr>
            <a:lvl2pPr indent="-48259" lvl="1" marL="342900" marR="0" rtl="0" algn="l">
              <a:lnSpc>
                <a:spcPct val="90000"/>
              </a:lnSpc>
              <a:spcBef>
                <a:spcPts val="150"/>
              </a:spcBef>
              <a:spcAft>
                <a:spcPts val="300"/>
              </a:spcAft>
              <a:buClr>
                <a:schemeClr val="accent1"/>
              </a:buClr>
              <a:buSzPct val="79999"/>
              <a:buFont typeface="Corbel"/>
              <a:buChar char="•"/>
              <a:defRPr b="0" i="0" sz="1800" u="none" cap="none" strike="noStrike">
                <a:solidFill>
                  <a:schemeClr val="accent1"/>
                </a:solidFill>
                <a:latin typeface="Corbel"/>
                <a:ea typeface="Corbel"/>
                <a:cs typeface="Corbel"/>
                <a:sym typeface="Corbel"/>
              </a:defRPr>
            </a:lvl2pPr>
            <a:lvl3pPr indent="-60959" lvl="2" marL="548640" marR="0" rtl="0" algn="l">
              <a:lnSpc>
                <a:spcPct val="90000"/>
              </a:lnSpc>
              <a:spcBef>
                <a:spcPts val="150"/>
              </a:spcBef>
              <a:spcAft>
                <a:spcPts val="300"/>
              </a:spcAft>
              <a:buClr>
                <a:schemeClr val="accent1"/>
              </a:buClr>
              <a:buSzPct val="80000"/>
              <a:buFont typeface="Corbel"/>
              <a:buChar char="•"/>
              <a:defRPr b="0" i="0" sz="1600" u="none" cap="none" strike="noStrike">
                <a:solidFill>
                  <a:schemeClr val="accent1"/>
                </a:solidFill>
                <a:latin typeface="Corbel"/>
                <a:ea typeface="Corbel"/>
                <a:cs typeface="Corbel"/>
                <a:sym typeface="Corbel"/>
              </a:defRPr>
            </a:lvl3pPr>
            <a:lvl4pPr indent="-73660" lvl="3" marL="75438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4pPr>
            <a:lvl5pPr indent="-74300" lvl="4" marL="92012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5pPr>
            <a:lvl6pPr indent="-101780" lvl="5" marL="11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6pPr>
            <a:lvl7pPr indent="-111280" lvl="6" marL="13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7pPr>
            <a:lvl8pPr indent="-108080" lvl="7" marL="15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8pPr>
            <a:lvl9pPr indent="-104879" lvl="8" marL="1699999"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1_Title and Content">
    <p:spTree>
      <p:nvGrpSpPr>
        <p:cNvPr id="172" name="Shape 172"/>
        <p:cNvGrpSpPr/>
        <p:nvPr/>
      </p:nvGrpSpPr>
      <p:grpSpPr>
        <a:xfrm>
          <a:off x="0" y="0"/>
          <a:ext cx="0" cy="0"/>
          <a:chOff x="0" y="0"/>
          <a:chExt cx="0" cy="0"/>
        </a:xfrm>
      </p:grpSpPr>
      <p:sp>
        <p:nvSpPr>
          <p:cNvPr id="173" name="Shape 173"/>
          <p:cNvSpPr txBox="1"/>
          <p:nvPr>
            <p:ph type="title"/>
          </p:nvPr>
        </p:nvSpPr>
        <p:spPr>
          <a:xfrm>
            <a:off x="857250" y="609600"/>
            <a:ext cx="7406639" cy="1356360"/>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dk1"/>
              </a:buClr>
              <a:buFont typeface="Corbel"/>
              <a:buNone/>
              <a:defRPr b="0" i="0" sz="4000" u="none" cap="none" strike="noStrike">
                <a:solidFill>
                  <a:schemeClr val="dk1"/>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4" name="Shape 174"/>
          <p:cNvSpPr txBox="1"/>
          <p:nvPr>
            <p:ph idx="1" type="body"/>
          </p:nvPr>
        </p:nvSpPr>
        <p:spPr>
          <a:xfrm>
            <a:off x="857250" y="2057400"/>
            <a:ext cx="7404652" cy="4038599"/>
          </a:xfrm>
          <a:prstGeom prst="rect">
            <a:avLst/>
          </a:prstGeom>
          <a:noFill/>
          <a:ln>
            <a:noFill/>
          </a:ln>
        </p:spPr>
        <p:txBody>
          <a:bodyPr anchorCtr="0" anchor="t" bIns="91425" lIns="91425" rIns="91425" wrap="square" tIns="91425"/>
          <a:lstStyle>
            <a:lvl1pPr indent="-44450" lvl="0" marL="171450" marR="0" rtl="0" algn="l">
              <a:lnSpc>
                <a:spcPct val="90000"/>
              </a:lnSpc>
              <a:spcBef>
                <a:spcPts val="1000"/>
              </a:spcBef>
              <a:buClr>
                <a:schemeClr val="accent1"/>
              </a:buClr>
              <a:buSzPct val="80000"/>
              <a:buFont typeface="Corbel"/>
              <a:buChar char="•"/>
              <a:defRPr b="0" i="0" sz="2000" u="none" cap="none" strike="noStrike">
                <a:solidFill>
                  <a:schemeClr val="dk1"/>
                </a:solidFill>
                <a:latin typeface="Corbel"/>
                <a:ea typeface="Corbel"/>
                <a:cs typeface="Corbel"/>
                <a:sym typeface="Corbel"/>
              </a:defRPr>
            </a:lvl1pPr>
            <a:lvl2pPr indent="-48259" lvl="1" marL="342900" marR="0" rtl="0" algn="l">
              <a:lnSpc>
                <a:spcPct val="90000"/>
              </a:lnSpc>
              <a:spcBef>
                <a:spcPts val="150"/>
              </a:spcBef>
              <a:spcAft>
                <a:spcPts val="300"/>
              </a:spcAft>
              <a:buClr>
                <a:schemeClr val="accent1"/>
              </a:buClr>
              <a:buSzPct val="79999"/>
              <a:buFont typeface="Corbel"/>
              <a:buChar char="•"/>
              <a:defRPr b="0" i="0" sz="1800" u="none" cap="none" strike="noStrike">
                <a:solidFill>
                  <a:schemeClr val="dk1"/>
                </a:solidFill>
                <a:latin typeface="Corbel"/>
                <a:ea typeface="Corbel"/>
                <a:cs typeface="Corbel"/>
                <a:sym typeface="Corbel"/>
              </a:defRPr>
            </a:lvl2pPr>
            <a:lvl3pPr indent="-60959" lvl="2" marL="548640" marR="0" rtl="0" algn="l">
              <a:lnSpc>
                <a:spcPct val="90000"/>
              </a:lnSpc>
              <a:spcBef>
                <a:spcPts val="150"/>
              </a:spcBef>
              <a:spcAft>
                <a:spcPts val="300"/>
              </a:spcAft>
              <a:buClr>
                <a:schemeClr val="accent1"/>
              </a:buClr>
              <a:buSzPct val="80000"/>
              <a:buFont typeface="Corbel"/>
              <a:buChar char="•"/>
              <a:defRPr b="0" i="0" sz="1600" u="none" cap="none" strike="noStrike">
                <a:solidFill>
                  <a:schemeClr val="dk1"/>
                </a:solidFill>
                <a:latin typeface="Corbel"/>
                <a:ea typeface="Corbel"/>
                <a:cs typeface="Corbel"/>
                <a:sym typeface="Corbel"/>
              </a:defRPr>
            </a:lvl3pPr>
            <a:lvl4pPr indent="-73660" lvl="3" marL="754380" marR="0" rtl="0" algn="l">
              <a:lnSpc>
                <a:spcPct val="90000"/>
              </a:lnSpc>
              <a:spcBef>
                <a:spcPts val="150"/>
              </a:spcBef>
              <a:spcAft>
                <a:spcPts val="300"/>
              </a:spcAft>
              <a:buClr>
                <a:schemeClr val="accent1"/>
              </a:buClr>
              <a:buSzPct val="80000"/>
              <a:buFont typeface="Corbel"/>
              <a:buChar char="•"/>
              <a:defRPr b="0" i="0" sz="1400" u="none" cap="none" strike="noStrike">
                <a:solidFill>
                  <a:schemeClr val="dk1"/>
                </a:solidFill>
                <a:latin typeface="Corbel"/>
                <a:ea typeface="Corbel"/>
                <a:cs typeface="Corbel"/>
                <a:sym typeface="Corbel"/>
              </a:defRPr>
            </a:lvl4pPr>
            <a:lvl5pPr indent="-74300" lvl="4" marL="920120" marR="0" rtl="0" algn="l">
              <a:lnSpc>
                <a:spcPct val="90000"/>
              </a:lnSpc>
              <a:spcBef>
                <a:spcPts val="150"/>
              </a:spcBef>
              <a:spcAft>
                <a:spcPts val="300"/>
              </a:spcAft>
              <a:buClr>
                <a:schemeClr val="accent1"/>
              </a:buClr>
              <a:buSzPct val="80000"/>
              <a:buFont typeface="Corbel"/>
              <a:buChar char="•"/>
              <a:defRPr b="0" i="0" sz="1400" u="none" cap="none" strike="noStrike">
                <a:solidFill>
                  <a:schemeClr val="dk1"/>
                </a:solidFill>
                <a:latin typeface="Corbel"/>
                <a:ea typeface="Corbel"/>
                <a:cs typeface="Corbel"/>
                <a:sym typeface="Corbel"/>
              </a:defRPr>
            </a:lvl5pPr>
            <a:lvl6pPr indent="-101780" lvl="5" marL="11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6pPr>
            <a:lvl7pPr indent="-111280" lvl="6" marL="13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7pPr>
            <a:lvl8pPr indent="-108080" lvl="7" marL="15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8pPr>
            <a:lvl9pPr indent="-104879" lvl="8" marL="1699999"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9pPr>
          </a:lstStyle>
          <a:p/>
        </p:txBody>
      </p:sp>
      <p:sp>
        <p:nvSpPr>
          <p:cNvPr id="175" name="Shape 175"/>
          <p:cNvSpPr txBox="1"/>
          <p:nvPr>
            <p:ph idx="12" type="sldNum"/>
          </p:nvPr>
        </p:nvSpPr>
        <p:spPr>
          <a:xfrm>
            <a:off x="6997147"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100">
                <a:solidFill>
                  <a:schemeClr val="accent1"/>
                </a:solidFill>
                <a:latin typeface="Corbel"/>
                <a:ea typeface="Corbel"/>
                <a:cs typeface="Corbel"/>
                <a:sym typeface="Corbel"/>
              </a:rPr>
              <a:t>‹#›</a:t>
            </a:fld>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ustom Layout">
    <p:spTree>
      <p:nvGrpSpPr>
        <p:cNvPr id="176" name="Shape 176"/>
        <p:cNvGrpSpPr/>
        <p:nvPr/>
      </p:nvGrpSpPr>
      <p:grpSpPr>
        <a:xfrm>
          <a:off x="0" y="0"/>
          <a:ext cx="0" cy="0"/>
          <a:chOff x="0" y="0"/>
          <a:chExt cx="0" cy="0"/>
        </a:xfrm>
      </p:grpSpPr>
      <p:sp>
        <p:nvSpPr>
          <p:cNvPr id="177" name="Shape 177"/>
          <p:cNvSpPr txBox="1"/>
          <p:nvPr>
            <p:ph type="title"/>
          </p:nvPr>
        </p:nvSpPr>
        <p:spPr>
          <a:xfrm>
            <a:off x="857250" y="609600"/>
            <a:ext cx="7406639" cy="1356360"/>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accent1"/>
              </a:buClr>
              <a:buFont typeface="Corbel"/>
              <a:buNone/>
              <a:defRPr b="0" i="0" sz="4000" u="none" cap="none" strike="noStrike">
                <a:solidFill>
                  <a:schemeClr val="accent1"/>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78" name="Shape 178"/>
          <p:cNvSpPr txBox="1"/>
          <p:nvPr>
            <p:ph idx="12" type="sldNum"/>
          </p:nvPr>
        </p:nvSpPr>
        <p:spPr>
          <a:xfrm>
            <a:off x="6997147"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000">
                <a:solidFill>
                  <a:schemeClr val="accent1"/>
                </a:solidFill>
                <a:latin typeface="Corbel"/>
                <a:ea typeface="Corbel"/>
                <a:cs typeface="Corbel"/>
                <a:sym typeface="Corbe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27" name="Shape 27"/>
        <p:cNvGrpSpPr/>
        <p:nvPr/>
      </p:nvGrpSpPr>
      <p:grpSpPr>
        <a:xfrm>
          <a:off x="0" y="0"/>
          <a:ext cx="0" cy="0"/>
          <a:chOff x="0" y="0"/>
          <a:chExt cx="0" cy="0"/>
        </a:xfrm>
      </p:grpSpPr>
      <p:sp>
        <p:nvSpPr>
          <p:cNvPr id="28" name="Shape 28"/>
          <p:cNvSpPr txBox="1"/>
          <p:nvPr>
            <p:ph type="title"/>
          </p:nvPr>
        </p:nvSpPr>
        <p:spPr>
          <a:xfrm>
            <a:off x="623887" y="1709741"/>
            <a:ext cx="7886700" cy="2852737"/>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dk1"/>
              </a:buClr>
              <a:buFont typeface="Calibri"/>
              <a:buNone/>
              <a:defRPr b="0" i="0" sz="45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9" name="Shape 29"/>
          <p:cNvSpPr txBox="1"/>
          <p:nvPr>
            <p:ph idx="1" type="body"/>
          </p:nvPr>
        </p:nvSpPr>
        <p:spPr>
          <a:xfrm>
            <a:off x="623887" y="4589466"/>
            <a:ext cx="7886700" cy="1500187"/>
          </a:xfrm>
          <a:prstGeom prst="rect">
            <a:avLst/>
          </a:prstGeom>
          <a:noFill/>
          <a:ln>
            <a:noFill/>
          </a:ln>
        </p:spPr>
        <p:txBody>
          <a:bodyPr anchorCtr="0" anchor="t" bIns="91425" lIns="91425" rIns="91425" wrap="square" tIns="91425"/>
          <a:lstStyle>
            <a:lvl1pPr indent="0" lvl="0" marL="0" marR="0" rtl="0" algn="l">
              <a:lnSpc>
                <a:spcPct val="90000"/>
              </a:lnSpc>
              <a:spcBef>
                <a:spcPts val="750"/>
              </a:spcBef>
              <a:buClr>
                <a:schemeClr val="dk1"/>
              </a:buClr>
              <a:buFont typeface="Arial"/>
              <a:buNone/>
              <a:defRPr b="0" i="0" sz="1800" u="none" cap="none" strike="noStrike">
                <a:solidFill>
                  <a:schemeClr val="dk1"/>
                </a:solidFill>
                <a:latin typeface="Calibri"/>
                <a:ea typeface="Calibri"/>
                <a:cs typeface="Calibri"/>
                <a:sym typeface="Calibri"/>
              </a:defRPr>
            </a:lvl1pPr>
            <a:lvl2pPr indent="0" lvl="1" marL="342900" marR="0" rtl="0" algn="l">
              <a:lnSpc>
                <a:spcPct val="90000"/>
              </a:lnSpc>
              <a:spcBef>
                <a:spcPts val="375"/>
              </a:spcBef>
              <a:buClr>
                <a:srgbClr val="888888"/>
              </a:buClr>
              <a:buFont typeface="Arial"/>
              <a:buNone/>
              <a:defRPr b="0" i="0" sz="1500" u="none" cap="none" strike="noStrike">
                <a:solidFill>
                  <a:srgbClr val="888888"/>
                </a:solidFill>
                <a:latin typeface="Calibri"/>
                <a:ea typeface="Calibri"/>
                <a:cs typeface="Calibri"/>
                <a:sym typeface="Calibri"/>
              </a:defRPr>
            </a:lvl2pPr>
            <a:lvl3pPr indent="0" lvl="2" marL="685800" marR="0" rtl="0" algn="l">
              <a:lnSpc>
                <a:spcPct val="90000"/>
              </a:lnSpc>
              <a:spcBef>
                <a:spcPts val="375"/>
              </a:spcBef>
              <a:buClr>
                <a:srgbClr val="888888"/>
              </a:buClr>
              <a:buFont typeface="Arial"/>
              <a:buNone/>
              <a:defRPr b="0" i="0" sz="1350" u="none" cap="none" strike="noStrike">
                <a:solidFill>
                  <a:srgbClr val="888888"/>
                </a:solidFill>
                <a:latin typeface="Calibri"/>
                <a:ea typeface="Calibri"/>
                <a:cs typeface="Calibri"/>
                <a:sym typeface="Calibri"/>
              </a:defRPr>
            </a:lvl3pPr>
            <a:lvl4pPr indent="0" lvl="3" marL="1028700" marR="0" rtl="0" algn="l">
              <a:lnSpc>
                <a:spcPct val="90000"/>
              </a:lnSpc>
              <a:spcBef>
                <a:spcPts val="375"/>
              </a:spcBef>
              <a:buClr>
                <a:srgbClr val="888888"/>
              </a:buClr>
              <a:buFont typeface="Arial"/>
              <a:buNone/>
              <a:defRPr b="0" i="0" sz="1200" u="none" cap="none" strike="noStrike">
                <a:solidFill>
                  <a:srgbClr val="888888"/>
                </a:solidFill>
                <a:latin typeface="Calibri"/>
                <a:ea typeface="Calibri"/>
                <a:cs typeface="Calibri"/>
                <a:sym typeface="Calibri"/>
              </a:defRPr>
            </a:lvl4pPr>
            <a:lvl5pPr indent="0" lvl="4" marL="1371600" marR="0" rtl="0" algn="l">
              <a:lnSpc>
                <a:spcPct val="90000"/>
              </a:lnSpc>
              <a:spcBef>
                <a:spcPts val="375"/>
              </a:spcBef>
              <a:buClr>
                <a:srgbClr val="888888"/>
              </a:buClr>
              <a:buFont typeface="Arial"/>
              <a:buNone/>
              <a:defRPr b="0" i="0" sz="1200" u="none" cap="none" strike="noStrike">
                <a:solidFill>
                  <a:srgbClr val="888888"/>
                </a:solidFill>
                <a:latin typeface="Calibri"/>
                <a:ea typeface="Calibri"/>
                <a:cs typeface="Calibri"/>
                <a:sym typeface="Calibri"/>
              </a:defRPr>
            </a:lvl5pPr>
            <a:lvl6pPr indent="0" lvl="5" marL="1714500" marR="0" rtl="0" algn="l">
              <a:lnSpc>
                <a:spcPct val="90000"/>
              </a:lnSpc>
              <a:spcBef>
                <a:spcPts val="375"/>
              </a:spcBef>
              <a:buClr>
                <a:srgbClr val="888888"/>
              </a:buClr>
              <a:buFont typeface="Arial"/>
              <a:buNone/>
              <a:defRPr b="0" i="0" sz="1200" u="none" cap="none" strike="noStrike">
                <a:solidFill>
                  <a:srgbClr val="888888"/>
                </a:solidFill>
                <a:latin typeface="Calibri"/>
                <a:ea typeface="Calibri"/>
                <a:cs typeface="Calibri"/>
                <a:sym typeface="Calibri"/>
              </a:defRPr>
            </a:lvl6pPr>
            <a:lvl7pPr indent="0" lvl="6" marL="2057400" marR="0" rtl="0" algn="l">
              <a:lnSpc>
                <a:spcPct val="90000"/>
              </a:lnSpc>
              <a:spcBef>
                <a:spcPts val="375"/>
              </a:spcBef>
              <a:buClr>
                <a:srgbClr val="888888"/>
              </a:buClr>
              <a:buFont typeface="Arial"/>
              <a:buNone/>
              <a:defRPr b="0" i="0" sz="1200" u="none" cap="none" strike="noStrike">
                <a:solidFill>
                  <a:srgbClr val="888888"/>
                </a:solidFill>
                <a:latin typeface="Calibri"/>
                <a:ea typeface="Calibri"/>
                <a:cs typeface="Calibri"/>
                <a:sym typeface="Calibri"/>
              </a:defRPr>
            </a:lvl7pPr>
            <a:lvl8pPr indent="0" lvl="7" marL="2400300" marR="0" rtl="0" algn="l">
              <a:lnSpc>
                <a:spcPct val="90000"/>
              </a:lnSpc>
              <a:spcBef>
                <a:spcPts val="375"/>
              </a:spcBef>
              <a:buClr>
                <a:srgbClr val="888888"/>
              </a:buClr>
              <a:buFont typeface="Arial"/>
              <a:buNone/>
              <a:defRPr b="0" i="0" sz="1200" u="none" cap="none" strike="noStrike">
                <a:solidFill>
                  <a:srgbClr val="888888"/>
                </a:solidFill>
                <a:latin typeface="Calibri"/>
                <a:ea typeface="Calibri"/>
                <a:cs typeface="Calibri"/>
                <a:sym typeface="Calibri"/>
              </a:defRPr>
            </a:lvl8pPr>
            <a:lvl9pPr indent="0" lvl="8" marL="2743200" marR="0" rtl="0" algn="l">
              <a:lnSpc>
                <a:spcPct val="90000"/>
              </a:lnSpc>
              <a:spcBef>
                <a:spcPts val="375"/>
              </a:spcBef>
              <a:buClr>
                <a:srgbClr val="888888"/>
              </a:buClr>
              <a:buFont typeface="Arial"/>
              <a:buNone/>
              <a:defRPr b="0" i="0" sz="1200" u="none" cap="none" strike="noStrike">
                <a:solidFill>
                  <a:srgbClr val="888888"/>
                </a:solidFill>
                <a:latin typeface="Calibri"/>
                <a:ea typeface="Calibri"/>
                <a:cs typeface="Calibri"/>
                <a:sym typeface="Calibri"/>
              </a:defRPr>
            </a:lvl9pPr>
          </a:lstStyle>
          <a:p/>
        </p:txBody>
      </p:sp>
      <p:sp>
        <p:nvSpPr>
          <p:cNvPr id="30" name="Shape 30"/>
          <p:cNvSpPr txBox="1"/>
          <p:nvPr>
            <p:ph idx="10" type="dt"/>
          </p:nvPr>
        </p:nvSpPr>
        <p:spPr>
          <a:xfrm>
            <a:off x="628650" y="6356353"/>
            <a:ext cx="2057400" cy="365125"/>
          </a:xfrm>
          <a:prstGeom prst="rect">
            <a:avLst/>
          </a:prstGeom>
          <a:noFill/>
          <a:ln>
            <a:noFill/>
          </a:ln>
        </p:spPr>
        <p:txBody>
          <a:bodyPr anchorCtr="0" anchor="ctr" bIns="91425" lIns="91425" rIns="91425" wrap="square" tIns="91425"/>
          <a:lstStyle>
            <a:lvl1pPr indent="0" lvl="0" marL="0" marR="0" rtl="0" algn="l">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1" name="Shape 31"/>
          <p:cNvSpPr txBox="1"/>
          <p:nvPr>
            <p:ph idx="11" type="ftr"/>
          </p:nvPr>
        </p:nvSpPr>
        <p:spPr>
          <a:xfrm>
            <a:off x="3028950" y="6356353"/>
            <a:ext cx="3086099" cy="365125"/>
          </a:xfrm>
          <a:prstGeom prst="rect">
            <a:avLst/>
          </a:prstGeom>
          <a:noFill/>
          <a:ln>
            <a:noFill/>
          </a:ln>
        </p:spPr>
        <p:txBody>
          <a:bodyPr anchorCtr="0" anchor="ctr" bIns="91425" lIns="91425" rIns="91425" wrap="square" tIns="91425"/>
          <a:lstStyle>
            <a:lvl1pPr indent="0" lvl="0" marL="0" marR="0" rtl="0" algn="ctr">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12" type="sldNum"/>
          </p:nvPr>
        </p:nvSpPr>
        <p:spPr>
          <a:xfrm>
            <a:off x="6457950" y="6356353"/>
            <a:ext cx="20574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900">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Two Content">
    <p:spTree>
      <p:nvGrpSpPr>
        <p:cNvPr id="33" name="Shape 33"/>
        <p:cNvGrpSpPr/>
        <p:nvPr/>
      </p:nvGrpSpPr>
      <p:grpSpPr>
        <a:xfrm>
          <a:off x="0" y="0"/>
          <a:ext cx="0" cy="0"/>
          <a:chOff x="0" y="0"/>
          <a:chExt cx="0" cy="0"/>
        </a:xfrm>
      </p:grpSpPr>
      <p:sp>
        <p:nvSpPr>
          <p:cNvPr id="34" name="Shape 34"/>
          <p:cNvSpPr txBox="1"/>
          <p:nvPr>
            <p:ph type="title"/>
          </p:nvPr>
        </p:nvSpPr>
        <p:spPr>
          <a:xfrm>
            <a:off x="628650" y="365128"/>
            <a:ext cx="7886700" cy="132556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5" name="Shape 35"/>
          <p:cNvSpPr txBox="1"/>
          <p:nvPr>
            <p:ph idx="1" type="body"/>
          </p:nvPr>
        </p:nvSpPr>
        <p:spPr>
          <a:xfrm>
            <a:off x="628650" y="1825625"/>
            <a:ext cx="3886200" cy="4351338"/>
          </a:xfrm>
          <a:prstGeom prst="rect">
            <a:avLst/>
          </a:prstGeom>
          <a:noFill/>
          <a:ln>
            <a:noFill/>
          </a:ln>
        </p:spPr>
        <p:txBody>
          <a:bodyPr anchorCtr="0" anchor="t" bIns="91425" lIns="91425" rIns="91425" wrap="square" tIns="91425"/>
          <a:lstStyle>
            <a:lvl1pPr indent="-38100" lvl="0" marL="171450" marR="0" rtl="0" algn="l">
              <a:lnSpc>
                <a:spcPct val="90000"/>
              </a:lnSpc>
              <a:spcBef>
                <a:spcPts val="75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57150" lvl="1" marL="514350" marR="0" rtl="0" algn="l">
              <a:lnSpc>
                <a:spcPct val="90000"/>
              </a:lnSpc>
              <a:spcBef>
                <a:spcPts val="375"/>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57250" marR="0" rtl="0" algn="l">
              <a:lnSpc>
                <a:spcPct val="90000"/>
              </a:lnSpc>
              <a:spcBef>
                <a:spcPts val="375"/>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5725" lvl="3" marL="12001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4pPr>
            <a:lvl5pPr indent="-85725" lvl="4" marL="15430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5pPr>
            <a:lvl6pPr indent="-85725" lvl="5" marL="18859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6pPr>
            <a:lvl7pPr indent="-85725" lvl="6" marL="22288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7pPr>
            <a:lvl8pPr indent="-85725" lvl="7" marL="25717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8pPr>
            <a:lvl9pPr indent="-85725" lvl="8" marL="29146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4629150" y="1825625"/>
            <a:ext cx="3886200" cy="4351338"/>
          </a:xfrm>
          <a:prstGeom prst="rect">
            <a:avLst/>
          </a:prstGeom>
          <a:noFill/>
          <a:ln>
            <a:noFill/>
          </a:ln>
        </p:spPr>
        <p:txBody>
          <a:bodyPr anchorCtr="0" anchor="t" bIns="91425" lIns="91425" rIns="91425" wrap="square" tIns="91425"/>
          <a:lstStyle>
            <a:lvl1pPr indent="-38100" lvl="0" marL="171450" marR="0" rtl="0" algn="l">
              <a:lnSpc>
                <a:spcPct val="90000"/>
              </a:lnSpc>
              <a:spcBef>
                <a:spcPts val="75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57150" lvl="1" marL="514350" marR="0" rtl="0" algn="l">
              <a:lnSpc>
                <a:spcPct val="90000"/>
              </a:lnSpc>
              <a:spcBef>
                <a:spcPts val="375"/>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57250" marR="0" rtl="0" algn="l">
              <a:lnSpc>
                <a:spcPct val="90000"/>
              </a:lnSpc>
              <a:spcBef>
                <a:spcPts val="375"/>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5725" lvl="3" marL="12001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4pPr>
            <a:lvl5pPr indent="-85725" lvl="4" marL="15430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5pPr>
            <a:lvl6pPr indent="-85725" lvl="5" marL="18859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6pPr>
            <a:lvl7pPr indent="-85725" lvl="6" marL="22288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7pPr>
            <a:lvl8pPr indent="-85725" lvl="7" marL="25717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8pPr>
            <a:lvl9pPr indent="-85725" lvl="8" marL="29146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9pPr>
          </a:lstStyle>
          <a:p/>
        </p:txBody>
      </p:sp>
      <p:sp>
        <p:nvSpPr>
          <p:cNvPr id="37" name="Shape 37"/>
          <p:cNvSpPr txBox="1"/>
          <p:nvPr>
            <p:ph idx="10" type="dt"/>
          </p:nvPr>
        </p:nvSpPr>
        <p:spPr>
          <a:xfrm>
            <a:off x="628650" y="6356353"/>
            <a:ext cx="2057400" cy="365125"/>
          </a:xfrm>
          <a:prstGeom prst="rect">
            <a:avLst/>
          </a:prstGeom>
          <a:noFill/>
          <a:ln>
            <a:noFill/>
          </a:ln>
        </p:spPr>
        <p:txBody>
          <a:bodyPr anchorCtr="0" anchor="ctr" bIns="91425" lIns="91425" rIns="91425" wrap="square" tIns="91425"/>
          <a:lstStyle>
            <a:lvl1pPr indent="0" lvl="0" marL="0" marR="0" rtl="0" algn="l">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8" name="Shape 38"/>
          <p:cNvSpPr txBox="1"/>
          <p:nvPr>
            <p:ph idx="11" type="ftr"/>
          </p:nvPr>
        </p:nvSpPr>
        <p:spPr>
          <a:xfrm>
            <a:off x="3028950" y="6356353"/>
            <a:ext cx="3086099" cy="365125"/>
          </a:xfrm>
          <a:prstGeom prst="rect">
            <a:avLst/>
          </a:prstGeom>
          <a:noFill/>
          <a:ln>
            <a:noFill/>
          </a:ln>
        </p:spPr>
        <p:txBody>
          <a:bodyPr anchorCtr="0" anchor="ctr" bIns="91425" lIns="91425" rIns="91425" wrap="square" tIns="91425"/>
          <a:lstStyle>
            <a:lvl1pPr indent="0" lvl="0" marL="0" marR="0" rtl="0" algn="ctr">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9" name="Shape 39"/>
          <p:cNvSpPr txBox="1"/>
          <p:nvPr>
            <p:ph idx="12" type="sldNum"/>
          </p:nvPr>
        </p:nvSpPr>
        <p:spPr>
          <a:xfrm>
            <a:off x="6457950" y="6356353"/>
            <a:ext cx="20574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900">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ison">
    <p:spTree>
      <p:nvGrpSpPr>
        <p:cNvPr id="40" name="Shape 40"/>
        <p:cNvGrpSpPr/>
        <p:nvPr/>
      </p:nvGrpSpPr>
      <p:grpSpPr>
        <a:xfrm>
          <a:off x="0" y="0"/>
          <a:ext cx="0" cy="0"/>
          <a:chOff x="0" y="0"/>
          <a:chExt cx="0" cy="0"/>
        </a:xfrm>
      </p:grpSpPr>
      <p:sp>
        <p:nvSpPr>
          <p:cNvPr id="41" name="Shape 41"/>
          <p:cNvSpPr txBox="1"/>
          <p:nvPr>
            <p:ph type="title"/>
          </p:nvPr>
        </p:nvSpPr>
        <p:spPr>
          <a:xfrm>
            <a:off x="629841" y="365128"/>
            <a:ext cx="7886700" cy="132556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2" name="Shape 42"/>
          <p:cNvSpPr txBox="1"/>
          <p:nvPr>
            <p:ph idx="1" type="body"/>
          </p:nvPr>
        </p:nvSpPr>
        <p:spPr>
          <a:xfrm>
            <a:off x="629841" y="1681163"/>
            <a:ext cx="3868340" cy="823912"/>
          </a:xfrm>
          <a:prstGeom prst="rect">
            <a:avLst/>
          </a:prstGeom>
          <a:noFill/>
          <a:ln>
            <a:noFill/>
          </a:ln>
        </p:spPr>
        <p:txBody>
          <a:bodyPr anchorCtr="0" anchor="b" bIns="91425" lIns="91425" rIns="91425" wrap="square" tIns="91425"/>
          <a:lstStyle>
            <a:lvl1pPr indent="0" lvl="0" marL="0" marR="0" rtl="0" algn="l">
              <a:lnSpc>
                <a:spcPct val="90000"/>
              </a:lnSpc>
              <a:spcBef>
                <a:spcPts val="750"/>
              </a:spcBef>
              <a:buClr>
                <a:schemeClr val="dk1"/>
              </a:buClr>
              <a:buFont typeface="Arial"/>
              <a:buNone/>
              <a:defRPr b="1" i="0" sz="1800" u="none" cap="none" strike="noStrike">
                <a:solidFill>
                  <a:schemeClr val="dk1"/>
                </a:solidFill>
                <a:latin typeface="Calibri"/>
                <a:ea typeface="Calibri"/>
                <a:cs typeface="Calibri"/>
                <a:sym typeface="Calibri"/>
              </a:defRPr>
            </a:lvl1pPr>
            <a:lvl2pPr indent="0" lvl="1" marL="342900" marR="0" rtl="0" algn="l">
              <a:lnSpc>
                <a:spcPct val="90000"/>
              </a:lnSpc>
              <a:spcBef>
                <a:spcPts val="375"/>
              </a:spcBef>
              <a:buClr>
                <a:schemeClr val="dk1"/>
              </a:buClr>
              <a:buFont typeface="Arial"/>
              <a:buNone/>
              <a:defRPr b="1" i="0" sz="1500" u="none" cap="none" strike="noStrike">
                <a:solidFill>
                  <a:schemeClr val="dk1"/>
                </a:solidFill>
                <a:latin typeface="Calibri"/>
                <a:ea typeface="Calibri"/>
                <a:cs typeface="Calibri"/>
                <a:sym typeface="Calibri"/>
              </a:defRPr>
            </a:lvl2pPr>
            <a:lvl3pPr indent="0" lvl="2" marL="685800" marR="0" rtl="0" algn="l">
              <a:lnSpc>
                <a:spcPct val="90000"/>
              </a:lnSpc>
              <a:spcBef>
                <a:spcPts val="375"/>
              </a:spcBef>
              <a:buClr>
                <a:schemeClr val="dk1"/>
              </a:buClr>
              <a:buFont typeface="Arial"/>
              <a:buNone/>
              <a:defRPr b="1" i="0" sz="1350" u="none" cap="none" strike="noStrike">
                <a:solidFill>
                  <a:schemeClr val="dk1"/>
                </a:solidFill>
                <a:latin typeface="Calibri"/>
                <a:ea typeface="Calibri"/>
                <a:cs typeface="Calibri"/>
                <a:sym typeface="Calibri"/>
              </a:defRPr>
            </a:lvl3pPr>
            <a:lvl4pPr indent="0" lvl="3" marL="1028700" marR="0" rtl="0" algn="l">
              <a:lnSpc>
                <a:spcPct val="90000"/>
              </a:lnSpc>
              <a:spcBef>
                <a:spcPts val="375"/>
              </a:spcBef>
              <a:buClr>
                <a:schemeClr val="dk1"/>
              </a:buClr>
              <a:buFont typeface="Arial"/>
              <a:buNone/>
              <a:defRPr b="1" i="0" sz="1200" u="none" cap="none" strike="noStrike">
                <a:solidFill>
                  <a:schemeClr val="dk1"/>
                </a:solidFill>
                <a:latin typeface="Calibri"/>
                <a:ea typeface="Calibri"/>
                <a:cs typeface="Calibri"/>
                <a:sym typeface="Calibri"/>
              </a:defRPr>
            </a:lvl4pPr>
            <a:lvl5pPr indent="0" lvl="4" marL="1371600" marR="0" rtl="0" algn="l">
              <a:lnSpc>
                <a:spcPct val="90000"/>
              </a:lnSpc>
              <a:spcBef>
                <a:spcPts val="375"/>
              </a:spcBef>
              <a:buClr>
                <a:schemeClr val="dk1"/>
              </a:buClr>
              <a:buFont typeface="Arial"/>
              <a:buNone/>
              <a:defRPr b="1" i="0" sz="1200" u="none" cap="none" strike="noStrike">
                <a:solidFill>
                  <a:schemeClr val="dk1"/>
                </a:solidFill>
                <a:latin typeface="Calibri"/>
                <a:ea typeface="Calibri"/>
                <a:cs typeface="Calibri"/>
                <a:sym typeface="Calibri"/>
              </a:defRPr>
            </a:lvl5pPr>
            <a:lvl6pPr indent="0" lvl="5" marL="1714500" marR="0" rtl="0" algn="l">
              <a:lnSpc>
                <a:spcPct val="90000"/>
              </a:lnSpc>
              <a:spcBef>
                <a:spcPts val="375"/>
              </a:spcBef>
              <a:buClr>
                <a:schemeClr val="dk1"/>
              </a:buClr>
              <a:buFont typeface="Arial"/>
              <a:buNone/>
              <a:defRPr b="1" i="0" sz="1200" u="none" cap="none" strike="noStrike">
                <a:solidFill>
                  <a:schemeClr val="dk1"/>
                </a:solidFill>
                <a:latin typeface="Calibri"/>
                <a:ea typeface="Calibri"/>
                <a:cs typeface="Calibri"/>
                <a:sym typeface="Calibri"/>
              </a:defRPr>
            </a:lvl6pPr>
            <a:lvl7pPr indent="0" lvl="6" marL="2057400" marR="0" rtl="0" algn="l">
              <a:lnSpc>
                <a:spcPct val="90000"/>
              </a:lnSpc>
              <a:spcBef>
                <a:spcPts val="375"/>
              </a:spcBef>
              <a:buClr>
                <a:schemeClr val="dk1"/>
              </a:buClr>
              <a:buFont typeface="Arial"/>
              <a:buNone/>
              <a:defRPr b="1" i="0" sz="1200" u="none" cap="none" strike="noStrike">
                <a:solidFill>
                  <a:schemeClr val="dk1"/>
                </a:solidFill>
                <a:latin typeface="Calibri"/>
                <a:ea typeface="Calibri"/>
                <a:cs typeface="Calibri"/>
                <a:sym typeface="Calibri"/>
              </a:defRPr>
            </a:lvl7pPr>
            <a:lvl8pPr indent="0" lvl="7" marL="2400300" marR="0" rtl="0" algn="l">
              <a:lnSpc>
                <a:spcPct val="90000"/>
              </a:lnSpc>
              <a:spcBef>
                <a:spcPts val="375"/>
              </a:spcBef>
              <a:buClr>
                <a:schemeClr val="dk1"/>
              </a:buClr>
              <a:buFont typeface="Arial"/>
              <a:buNone/>
              <a:defRPr b="1" i="0" sz="1200" u="none" cap="none" strike="noStrike">
                <a:solidFill>
                  <a:schemeClr val="dk1"/>
                </a:solidFill>
                <a:latin typeface="Calibri"/>
                <a:ea typeface="Calibri"/>
                <a:cs typeface="Calibri"/>
                <a:sym typeface="Calibri"/>
              </a:defRPr>
            </a:lvl8pPr>
            <a:lvl9pPr indent="0" lvl="8" marL="2743200" marR="0" rtl="0" algn="l">
              <a:lnSpc>
                <a:spcPct val="90000"/>
              </a:lnSpc>
              <a:spcBef>
                <a:spcPts val="375"/>
              </a:spcBef>
              <a:buClr>
                <a:schemeClr val="dk1"/>
              </a:buClr>
              <a:buFont typeface="Arial"/>
              <a:buNone/>
              <a:defRPr b="1" i="0" sz="1200" u="none" cap="none" strike="noStrike">
                <a:solidFill>
                  <a:schemeClr val="dk1"/>
                </a:solidFill>
                <a:latin typeface="Calibri"/>
                <a:ea typeface="Calibri"/>
                <a:cs typeface="Calibri"/>
                <a:sym typeface="Calibri"/>
              </a:defRPr>
            </a:lvl9pPr>
          </a:lstStyle>
          <a:p/>
        </p:txBody>
      </p:sp>
      <p:sp>
        <p:nvSpPr>
          <p:cNvPr id="43" name="Shape 43"/>
          <p:cNvSpPr txBox="1"/>
          <p:nvPr>
            <p:ph idx="2" type="body"/>
          </p:nvPr>
        </p:nvSpPr>
        <p:spPr>
          <a:xfrm>
            <a:off x="629841" y="2505075"/>
            <a:ext cx="3868340" cy="3684588"/>
          </a:xfrm>
          <a:prstGeom prst="rect">
            <a:avLst/>
          </a:prstGeom>
          <a:noFill/>
          <a:ln>
            <a:noFill/>
          </a:ln>
        </p:spPr>
        <p:txBody>
          <a:bodyPr anchorCtr="0" anchor="t" bIns="91425" lIns="91425" rIns="91425" wrap="square" tIns="91425"/>
          <a:lstStyle>
            <a:lvl1pPr indent="-38100" lvl="0" marL="171450" marR="0" rtl="0" algn="l">
              <a:lnSpc>
                <a:spcPct val="90000"/>
              </a:lnSpc>
              <a:spcBef>
                <a:spcPts val="75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57150" lvl="1" marL="514350" marR="0" rtl="0" algn="l">
              <a:lnSpc>
                <a:spcPct val="90000"/>
              </a:lnSpc>
              <a:spcBef>
                <a:spcPts val="375"/>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57250" marR="0" rtl="0" algn="l">
              <a:lnSpc>
                <a:spcPct val="90000"/>
              </a:lnSpc>
              <a:spcBef>
                <a:spcPts val="375"/>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5725" lvl="3" marL="12001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4pPr>
            <a:lvl5pPr indent="-85725" lvl="4" marL="15430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5pPr>
            <a:lvl6pPr indent="-85725" lvl="5" marL="18859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6pPr>
            <a:lvl7pPr indent="-85725" lvl="6" marL="22288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7pPr>
            <a:lvl8pPr indent="-85725" lvl="7" marL="25717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8pPr>
            <a:lvl9pPr indent="-85725" lvl="8" marL="29146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9pPr>
          </a:lstStyle>
          <a:p/>
        </p:txBody>
      </p:sp>
      <p:sp>
        <p:nvSpPr>
          <p:cNvPr id="44" name="Shape 44"/>
          <p:cNvSpPr txBox="1"/>
          <p:nvPr>
            <p:ph idx="3" type="body"/>
          </p:nvPr>
        </p:nvSpPr>
        <p:spPr>
          <a:xfrm>
            <a:off x="4629151" y="1681163"/>
            <a:ext cx="3887390" cy="823912"/>
          </a:xfrm>
          <a:prstGeom prst="rect">
            <a:avLst/>
          </a:prstGeom>
          <a:noFill/>
          <a:ln>
            <a:noFill/>
          </a:ln>
        </p:spPr>
        <p:txBody>
          <a:bodyPr anchorCtr="0" anchor="b" bIns="91425" lIns="91425" rIns="91425" wrap="square" tIns="91425"/>
          <a:lstStyle>
            <a:lvl1pPr indent="0" lvl="0" marL="0" marR="0" rtl="0" algn="l">
              <a:lnSpc>
                <a:spcPct val="90000"/>
              </a:lnSpc>
              <a:spcBef>
                <a:spcPts val="750"/>
              </a:spcBef>
              <a:buClr>
                <a:schemeClr val="dk1"/>
              </a:buClr>
              <a:buFont typeface="Arial"/>
              <a:buNone/>
              <a:defRPr b="1" i="0" sz="1800" u="none" cap="none" strike="noStrike">
                <a:solidFill>
                  <a:schemeClr val="dk1"/>
                </a:solidFill>
                <a:latin typeface="Calibri"/>
                <a:ea typeface="Calibri"/>
                <a:cs typeface="Calibri"/>
                <a:sym typeface="Calibri"/>
              </a:defRPr>
            </a:lvl1pPr>
            <a:lvl2pPr indent="0" lvl="1" marL="342900" marR="0" rtl="0" algn="l">
              <a:lnSpc>
                <a:spcPct val="90000"/>
              </a:lnSpc>
              <a:spcBef>
                <a:spcPts val="375"/>
              </a:spcBef>
              <a:buClr>
                <a:schemeClr val="dk1"/>
              </a:buClr>
              <a:buFont typeface="Arial"/>
              <a:buNone/>
              <a:defRPr b="1" i="0" sz="1500" u="none" cap="none" strike="noStrike">
                <a:solidFill>
                  <a:schemeClr val="dk1"/>
                </a:solidFill>
                <a:latin typeface="Calibri"/>
                <a:ea typeface="Calibri"/>
                <a:cs typeface="Calibri"/>
                <a:sym typeface="Calibri"/>
              </a:defRPr>
            </a:lvl2pPr>
            <a:lvl3pPr indent="0" lvl="2" marL="685800" marR="0" rtl="0" algn="l">
              <a:lnSpc>
                <a:spcPct val="90000"/>
              </a:lnSpc>
              <a:spcBef>
                <a:spcPts val="375"/>
              </a:spcBef>
              <a:buClr>
                <a:schemeClr val="dk1"/>
              </a:buClr>
              <a:buFont typeface="Arial"/>
              <a:buNone/>
              <a:defRPr b="1" i="0" sz="1350" u="none" cap="none" strike="noStrike">
                <a:solidFill>
                  <a:schemeClr val="dk1"/>
                </a:solidFill>
                <a:latin typeface="Calibri"/>
                <a:ea typeface="Calibri"/>
                <a:cs typeface="Calibri"/>
                <a:sym typeface="Calibri"/>
              </a:defRPr>
            </a:lvl3pPr>
            <a:lvl4pPr indent="0" lvl="3" marL="1028700" marR="0" rtl="0" algn="l">
              <a:lnSpc>
                <a:spcPct val="90000"/>
              </a:lnSpc>
              <a:spcBef>
                <a:spcPts val="375"/>
              </a:spcBef>
              <a:buClr>
                <a:schemeClr val="dk1"/>
              </a:buClr>
              <a:buFont typeface="Arial"/>
              <a:buNone/>
              <a:defRPr b="1" i="0" sz="1200" u="none" cap="none" strike="noStrike">
                <a:solidFill>
                  <a:schemeClr val="dk1"/>
                </a:solidFill>
                <a:latin typeface="Calibri"/>
                <a:ea typeface="Calibri"/>
                <a:cs typeface="Calibri"/>
                <a:sym typeface="Calibri"/>
              </a:defRPr>
            </a:lvl4pPr>
            <a:lvl5pPr indent="0" lvl="4" marL="1371600" marR="0" rtl="0" algn="l">
              <a:lnSpc>
                <a:spcPct val="90000"/>
              </a:lnSpc>
              <a:spcBef>
                <a:spcPts val="375"/>
              </a:spcBef>
              <a:buClr>
                <a:schemeClr val="dk1"/>
              </a:buClr>
              <a:buFont typeface="Arial"/>
              <a:buNone/>
              <a:defRPr b="1" i="0" sz="1200" u="none" cap="none" strike="noStrike">
                <a:solidFill>
                  <a:schemeClr val="dk1"/>
                </a:solidFill>
                <a:latin typeface="Calibri"/>
                <a:ea typeface="Calibri"/>
                <a:cs typeface="Calibri"/>
                <a:sym typeface="Calibri"/>
              </a:defRPr>
            </a:lvl5pPr>
            <a:lvl6pPr indent="0" lvl="5" marL="1714500" marR="0" rtl="0" algn="l">
              <a:lnSpc>
                <a:spcPct val="90000"/>
              </a:lnSpc>
              <a:spcBef>
                <a:spcPts val="375"/>
              </a:spcBef>
              <a:buClr>
                <a:schemeClr val="dk1"/>
              </a:buClr>
              <a:buFont typeface="Arial"/>
              <a:buNone/>
              <a:defRPr b="1" i="0" sz="1200" u="none" cap="none" strike="noStrike">
                <a:solidFill>
                  <a:schemeClr val="dk1"/>
                </a:solidFill>
                <a:latin typeface="Calibri"/>
                <a:ea typeface="Calibri"/>
                <a:cs typeface="Calibri"/>
                <a:sym typeface="Calibri"/>
              </a:defRPr>
            </a:lvl6pPr>
            <a:lvl7pPr indent="0" lvl="6" marL="2057400" marR="0" rtl="0" algn="l">
              <a:lnSpc>
                <a:spcPct val="90000"/>
              </a:lnSpc>
              <a:spcBef>
                <a:spcPts val="375"/>
              </a:spcBef>
              <a:buClr>
                <a:schemeClr val="dk1"/>
              </a:buClr>
              <a:buFont typeface="Arial"/>
              <a:buNone/>
              <a:defRPr b="1" i="0" sz="1200" u="none" cap="none" strike="noStrike">
                <a:solidFill>
                  <a:schemeClr val="dk1"/>
                </a:solidFill>
                <a:latin typeface="Calibri"/>
                <a:ea typeface="Calibri"/>
                <a:cs typeface="Calibri"/>
                <a:sym typeface="Calibri"/>
              </a:defRPr>
            </a:lvl7pPr>
            <a:lvl8pPr indent="0" lvl="7" marL="2400300" marR="0" rtl="0" algn="l">
              <a:lnSpc>
                <a:spcPct val="90000"/>
              </a:lnSpc>
              <a:spcBef>
                <a:spcPts val="375"/>
              </a:spcBef>
              <a:buClr>
                <a:schemeClr val="dk1"/>
              </a:buClr>
              <a:buFont typeface="Arial"/>
              <a:buNone/>
              <a:defRPr b="1" i="0" sz="1200" u="none" cap="none" strike="noStrike">
                <a:solidFill>
                  <a:schemeClr val="dk1"/>
                </a:solidFill>
                <a:latin typeface="Calibri"/>
                <a:ea typeface="Calibri"/>
                <a:cs typeface="Calibri"/>
                <a:sym typeface="Calibri"/>
              </a:defRPr>
            </a:lvl8pPr>
            <a:lvl9pPr indent="0" lvl="8" marL="2743200" marR="0" rtl="0" algn="l">
              <a:lnSpc>
                <a:spcPct val="90000"/>
              </a:lnSpc>
              <a:spcBef>
                <a:spcPts val="375"/>
              </a:spcBef>
              <a:buClr>
                <a:schemeClr val="dk1"/>
              </a:buClr>
              <a:buFont typeface="Arial"/>
              <a:buNone/>
              <a:defRPr b="1" i="0" sz="1200" u="none" cap="none" strike="noStrike">
                <a:solidFill>
                  <a:schemeClr val="dk1"/>
                </a:solidFill>
                <a:latin typeface="Calibri"/>
                <a:ea typeface="Calibri"/>
                <a:cs typeface="Calibri"/>
                <a:sym typeface="Calibri"/>
              </a:defRPr>
            </a:lvl9pPr>
          </a:lstStyle>
          <a:p/>
        </p:txBody>
      </p:sp>
      <p:sp>
        <p:nvSpPr>
          <p:cNvPr id="45" name="Shape 45"/>
          <p:cNvSpPr txBox="1"/>
          <p:nvPr>
            <p:ph idx="4" type="body"/>
          </p:nvPr>
        </p:nvSpPr>
        <p:spPr>
          <a:xfrm>
            <a:off x="4629151" y="2505075"/>
            <a:ext cx="3887390" cy="3684588"/>
          </a:xfrm>
          <a:prstGeom prst="rect">
            <a:avLst/>
          </a:prstGeom>
          <a:noFill/>
          <a:ln>
            <a:noFill/>
          </a:ln>
        </p:spPr>
        <p:txBody>
          <a:bodyPr anchorCtr="0" anchor="t" bIns="91425" lIns="91425" rIns="91425" wrap="square" tIns="91425"/>
          <a:lstStyle>
            <a:lvl1pPr indent="-38100" lvl="0" marL="171450" marR="0" rtl="0" algn="l">
              <a:lnSpc>
                <a:spcPct val="90000"/>
              </a:lnSpc>
              <a:spcBef>
                <a:spcPts val="75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57150" lvl="1" marL="514350" marR="0" rtl="0" algn="l">
              <a:lnSpc>
                <a:spcPct val="90000"/>
              </a:lnSpc>
              <a:spcBef>
                <a:spcPts val="375"/>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57250" marR="0" rtl="0" algn="l">
              <a:lnSpc>
                <a:spcPct val="90000"/>
              </a:lnSpc>
              <a:spcBef>
                <a:spcPts val="375"/>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5725" lvl="3" marL="12001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4pPr>
            <a:lvl5pPr indent="-85725" lvl="4" marL="15430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5pPr>
            <a:lvl6pPr indent="-85725" lvl="5" marL="18859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6pPr>
            <a:lvl7pPr indent="-85725" lvl="6" marL="22288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7pPr>
            <a:lvl8pPr indent="-85725" lvl="7" marL="25717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8pPr>
            <a:lvl9pPr indent="-85725" lvl="8" marL="29146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9pPr>
          </a:lstStyle>
          <a:p/>
        </p:txBody>
      </p:sp>
      <p:sp>
        <p:nvSpPr>
          <p:cNvPr id="46" name="Shape 46"/>
          <p:cNvSpPr txBox="1"/>
          <p:nvPr>
            <p:ph idx="10" type="dt"/>
          </p:nvPr>
        </p:nvSpPr>
        <p:spPr>
          <a:xfrm>
            <a:off x="628650" y="6356353"/>
            <a:ext cx="2057400" cy="365125"/>
          </a:xfrm>
          <a:prstGeom prst="rect">
            <a:avLst/>
          </a:prstGeom>
          <a:noFill/>
          <a:ln>
            <a:noFill/>
          </a:ln>
        </p:spPr>
        <p:txBody>
          <a:bodyPr anchorCtr="0" anchor="ctr" bIns="91425" lIns="91425" rIns="91425" wrap="square" tIns="91425"/>
          <a:lstStyle>
            <a:lvl1pPr indent="0" lvl="0" marL="0" marR="0" rtl="0" algn="l">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7" name="Shape 47"/>
          <p:cNvSpPr txBox="1"/>
          <p:nvPr>
            <p:ph idx="11" type="ftr"/>
          </p:nvPr>
        </p:nvSpPr>
        <p:spPr>
          <a:xfrm>
            <a:off x="3028950" y="6356353"/>
            <a:ext cx="3086099" cy="365125"/>
          </a:xfrm>
          <a:prstGeom prst="rect">
            <a:avLst/>
          </a:prstGeom>
          <a:noFill/>
          <a:ln>
            <a:noFill/>
          </a:ln>
        </p:spPr>
        <p:txBody>
          <a:bodyPr anchorCtr="0" anchor="ctr" bIns="91425" lIns="91425" rIns="91425" wrap="square" tIns="91425"/>
          <a:lstStyle>
            <a:lvl1pPr indent="0" lvl="0" marL="0" marR="0" rtl="0" algn="ctr">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2" type="sldNum"/>
          </p:nvPr>
        </p:nvSpPr>
        <p:spPr>
          <a:xfrm>
            <a:off x="6457950" y="6356353"/>
            <a:ext cx="20574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900">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49" name="Shape 49"/>
        <p:cNvGrpSpPr/>
        <p:nvPr/>
      </p:nvGrpSpPr>
      <p:grpSpPr>
        <a:xfrm>
          <a:off x="0" y="0"/>
          <a:ext cx="0" cy="0"/>
          <a:chOff x="0" y="0"/>
          <a:chExt cx="0" cy="0"/>
        </a:xfrm>
      </p:grpSpPr>
      <p:sp>
        <p:nvSpPr>
          <p:cNvPr id="50" name="Shape 50"/>
          <p:cNvSpPr txBox="1"/>
          <p:nvPr>
            <p:ph type="title"/>
          </p:nvPr>
        </p:nvSpPr>
        <p:spPr>
          <a:xfrm>
            <a:off x="628650" y="365128"/>
            <a:ext cx="7886700" cy="132556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1" name="Shape 51"/>
          <p:cNvSpPr txBox="1"/>
          <p:nvPr>
            <p:ph idx="10" type="dt"/>
          </p:nvPr>
        </p:nvSpPr>
        <p:spPr>
          <a:xfrm>
            <a:off x="628650" y="6356353"/>
            <a:ext cx="2057400" cy="365125"/>
          </a:xfrm>
          <a:prstGeom prst="rect">
            <a:avLst/>
          </a:prstGeom>
          <a:noFill/>
          <a:ln>
            <a:noFill/>
          </a:ln>
        </p:spPr>
        <p:txBody>
          <a:bodyPr anchorCtr="0" anchor="ctr" bIns="91425" lIns="91425" rIns="91425" wrap="square" tIns="91425"/>
          <a:lstStyle>
            <a:lvl1pPr indent="0" lvl="0" marL="0" marR="0" rtl="0" algn="l">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028950" y="6356353"/>
            <a:ext cx="3086099" cy="365125"/>
          </a:xfrm>
          <a:prstGeom prst="rect">
            <a:avLst/>
          </a:prstGeom>
          <a:noFill/>
          <a:ln>
            <a:noFill/>
          </a:ln>
        </p:spPr>
        <p:txBody>
          <a:bodyPr anchorCtr="0" anchor="ctr" bIns="91425" lIns="91425" rIns="91425" wrap="square" tIns="91425"/>
          <a:lstStyle>
            <a:lvl1pPr indent="0" lvl="0" marL="0" marR="0" rtl="0" algn="ctr">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6457950" y="6356353"/>
            <a:ext cx="20574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900">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4" name="Shape 54"/>
        <p:cNvGrpSpPr/>
        <p:nvPr/>
      </p:nvGrpSpPr>
      <p:grpSpPr>
        <a:xfrm>
          <a:off x="0" y="0"/>
          <a:ext cx="0" cy="0"/>
          <a:chOff x="0" y="0"/>
          <a:chExt cx="0" cy="0"/>
        </a:xfrm>
      </p:grpSpPr>
      <p:sp>
        <p:nvSpPr>
          <p:cNvPr id="55" name="Shape 55"/>
          <p:cNvSpPr txBox="1"/>
          <p:nvPr>
            <p:ph idx="10" type="dt"/>
          </p:nvPr>
        </p:nvSpPr>
        <p:spPr>
          <a:xfrm>
            <a:off x="628650" y="6356353"/>
            <a:ext cx="2057400" cy="365125"/>
          </a:xfrm>
          <a:prstGeom prst="rect">
            <a:avLst/>
          </a:prstGeom>
          <a:noFill/>
          <a:ln>
            <a:noFill/>
          </a:ln>
        </p:spPr>
        <p:txBody>
          <a:bodyPr anchorCtr="0" anchor="ctr" bIns="91425" lIns="91425" rIns="91425" wrap="square" tIns="91425"/>
          <a:lstStyle>
            <a:lvl1pPr indent="0" lvl="0" marL="0" marR="0" rtl="0" algn="l">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1" type="ftr"/>
          </p:nvPr>
        </p:nvSpPr>
        <p:spPr>
          <a:xfrm>
            <a:off x="3028950" y="6356353"/>
            <a:ext cx="3086099" cy="365125"/>
          </a:xfrm>
          <a:prstGeom prst="rect">
            <a:avLst/>
          </a:prstGeom>
          <a:noFill/>
          <a:ln>
            <a:noFill/>
          </a:ln>
        </p:spPr>
        <p:txBody>
          <a:bodyPr anchorCtr="0" anchor="ctr" bIns="91425" lIns="91425" rIns="91425" wrap="square" tIns="91425"/>
          <a:lstStyle>
            <a:lvl1pPr indent="0" lvl="0" marL="0" marR="0" rtl="0" algn="ctr">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7" name="Shape 57"/>
          <p:cNvSpPr txBox="1"/>
          <p:nvPr>
            <p:ph idx="12" type="sldNum"/>
          </p:nvPr>
        </p:nvSpPr>
        <p:spPr>
          <a:xfrm>
            <a:off x="6457950" y="6356353"/>
            <a:ext cx="20574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900">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nt with Caption">
    <p:spTree>
      <p:nvGrpSpPr>
        <p:cNvPr id="58" name="Shape 58"/>
        <p:cNvGrpSpPr/>
        <p:nvPr/>
      </p:nvGrpSpPr>
      <p:grpSpPr>
        <a:xfrm>
          <a:off x="0" y="0"/>
          <a:ext cx="0" cy="0"/>
          <a:chOff x="0" y="0"/>
          <a:chExt cx="0" cy="0"/>
        </a:xfrm>
      </p:grpSpPr>
      <p:sp>
        <p:nvSpPr>
          <p:cNvPr id="59" name="Shape 59"/>
          <p:cNvSpPr txBox="1"/>
          <p:nvPr>
            <p:ph type="title"/>
          </p:nvPr>
        </p:nvSpPr>
        <p:spPr>
          <a:xfrm>
            <a:off x="629841" y="457200"/>
            <a:ext cx="2949178" cy="1600199"/>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0" name="Shape 60"/>
          <p:cNvSpPr txBox="1"/>
          <p:nvPr>
            <p:ph idx="1" type="body"/>
          </p:nvPr>
        </p:nvSpPr>
        <p:spPr>
          <a:xfrm>
            <a:off x="3887391" y="987428"/>
            <a:ext cx="4629150" cy="4873624"/>
          </a:xfrm>
          <a:prstGeom prst="rect">
            <a:avLst/>
          </a:prstGeom>
          <a:noFill/>
          <a:ln>
            <a:noFill/>
          </a:ln>
        </p:spPr>
        <p:txBody>
          <a:bodyPr anchorCtr="0" anchor="t" bIns="91425" lIns="91425" rIns="91425" wrap="square" tIns="91425"/>
          <a:lstStyle>
            <a:lvl1pPr indent="-19050" lvl="0" marL="171450" marR="0" rtl="0" algn="l">
              <a:lnSpc>
                <a:spcPct val="90000"/>
              </a:lnSpc>
              <a:spcBef>
                <a:spcPts val="75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38100" lvl="1" marL="514350" marR="0" rtl="0" algn="l">
              <a:lnSpc>
                <a:spcPct val="90000"/>
              </a:lnSpc>
              <a:spcBef>
                <a:spcPts val="375"/>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2pPr>
            <a:lvl3pPr indent="-57150" lvl="2" marL="857250" marR="0" rtl="0" algn="l">
              <a:lnSpc>
                <a:spcPct val="90000"/>
              </a:lnSpc>
              <a:spcBef>
                <a:spcPts val="375"/>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76200" lvl="3" marL="1200150" marR="0" rtl="0" algn="l">
              <a:lnSpc>
                <a:spcPct val="90000"/>
              </a:lnSpc>
              <a:spcBef>
                <a:spcPts val="375"/>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4pPr>
            <a:lvl5pPr indent="-76200" lvl="4" marL="1543050" marR="0" rtl="0" algn="l">
              <a:lnSpc>
                <a:spcPct val="90000"/>
              </a:lnSpc>
              <a:spcBef>
                <a:spcPts val="375"/>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5pPr>
            <a:lvl6pPr indent="-76200" lvl="5" marL="1885950" marR="0" rtl="0" algn="l">
              <a:lnSpc>
                <a:spcPct val="90000"/>
              </a:lnSpc>
              <a:spcBef>
                <a:spcPts val="375"/>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6pPr>
            <a:lvl7pPr indent="-76200" lvl="6" marL="2228850" marR="0" rtl="0" algn="l">
              <a:lnSpc>
                <a:spcPct val="90000"/>
              </a:lnSpc>
              <a:spcBef>
                <a:spcPts val="375"/>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7pPr>
            <a:lvl8pPr indent="-76200" lvl="7" marL="2571750" marR="0" rtl="0" algn="l">
              <a:lnSpc>
                <a:spcPct val="90000"/>
              </a:lnSpc>
              <a:spcBef>
                <a:spcPts val="375"/>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8pPr>
            <a:lvl9pPr indent="-76200" lvl="8" marL="2914650" marR="0" rtl="0" algn="l">
              <a:lnSpc>
                <a:spcPct val="90000"/>
              </a:lnSpc>
              <a:spcBef>
                <a:spcPts val="375"/>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9pPr>
          </a:lstStyle>
          <a:p/>
        </p:txBody>
      </p:sp>
      <p:sp>
        <p:nvSpPr>
          <p:cNvPr id="61" name="Shape 61"/>
          <p:cNvSpPr txBox="1"/>
          <p:nvPr>
            <p:ph idx="2" type="body"/>
          </p:nvPr>
        </p:nvSpPr>
        <p:spPr>
          <a:xfrm>
            <a:off x="629841" y="2057400"/>
            <a:ext cx="2949178" cy="3811588"/>
          </a:xfrm>
          <a:prstGeom prst="rect">
            <a:avLst/>
          </a:prstGeom>
          <a:noFill/>
          <a:ln>
            <a:noFill/>
          </a:ln>
        </p:spPr>
        <p:txBody>
          <a:bodyPr anchorCtr="0" anchor="t" bIns="91425" lIns="91425" rIns="91425" wrap="square" tIns="91425"/>
          <a:lstStyle>
            <a:lvl1pPr indent="0" lvl="0" marL="0" marR="0" rtl="0" algn="l">
              <a:lnSpc>
                <a:spcPct val="90000"/>
              </a:lnSpc>
              <a:spcBef>
                <a:spcPts val="750"/>
              </a:spcBef>
              <a:buClr>
                <a:schemeClr val="dk1"/>
              </a:buClr>
              <a:buFont typeface="Arial"/>
              <a:buNone/>
              <a:defRPr b="0" i="0" sz="1200" u="none" cap="none" strike="noStrike">
                <a:solidFill>
                  <a:schemeClr val="dk1"/>
                </a:solidFill>
                <a:latin typeface="Calibri"/>
                <a:ea typeface="Calibri"/>
                <a:cs typeface="Calibri"/>
                <a:sym typeface="Calibri"/>
              </a:defRPr>
            </a:lvl1pPr>
            <a:lvl2pPr indent="0" lvl="1" marL="342900" marR="0" rtl="0" algn="l">
              <a:lnSpc>
                <a:spcPct val="90000"/>
              </a:lnSpc>
              <a:spcBef>
                <a:spcPts val="375"/>
              </a:spcBef>
              <a:buClr>
                <a:schemeClr val="dk1"/>
              </a:buClr>
              <a:buFont typeface="Arial"/>
              <a:buNone/>
              <a:defRPr b="0" i="0" sz="1050" u="none" cap="none" strike="noStrike">
                <a:solidFill>
                  <a:schemeClr val="dk1"/>
                </a:solidFill>
                <a:latin typeface="Calibri"/>
                <a:ea typeface="Calibri"/>
                <a:cs typeface="Calibri"/>
                <a:sym typeface="Calibri"/>
              </a:defRPr>
            </a:lvl2pPr>
            <a:lvl3pPr indent="0" lvl="2" marL="685800" marR="0" rtl="0" algn="l">
              <a:lnSpc>
                <a:spcPct val="90000"/>
              </a:lnSpc>
              <a:spcBef>
                <a:spcPts val="375"/>
              </a:spcBef>
              <a:buClr>
                <a:schemeClr val="dk1"/>
              </a:buClr>
              <a:buFont typeface="Arial"/>
              <a:buNone/>
              <a:defRPr b="0" i="0" sz="900" u="none" cap="none" strike="noStrike">
                <a:solidFill>
                  <a:schemeClr val="dk1"/>
                </a:solidFill>
                <a:latin typeface="Calibri"/>
                <a:ea typeface="Calibri"/>
                <a:cs typeface="Calibri"/>
                <a:sym typeface="Calibri"/>
              </a:defRPr>
            </a:lvl3pPr>
            <a:lvl4pPr indent="0" lvl="3" marL="1028700" marR="0" rtl="0" algn="l">
              <a:lnSpc>
                <a:spcPct val="90000"/>
              </a:lnSpc>
              <a:spcBef>
                <a:spcPts val="375"/>
              </a:spcBef>
              <a:buClr>
                <a:schemeClr val="dk1"/>
              </a:buClr>
              <a:buFont typeface="Arial"/>
              <a:buNone/>
              <a:defRPr b="0" i="0" sz="750" u="none" cap="none" strike="noStrike">
                <a:solidFill>
                  <a:schemeClr val="dk1"/>
                </a:solidFill>
                <a:latin typeface="Calibri"/>
                <a:ea typeface="Calibri"/>
                <a:cs typeface="Calibri"/>
                <a:sym typeface="Calibri"/>
              </a:defRPr>
            </a:lvl4pPr>
            <a:lvl5pPr indent="0" lvl="4" marL="1371600" marR="0" rtl="0" algn="l">
              <a:lnSpc>
                <a:spcPct val="90000"/>
              </a:lnSpc>
              <a:spcBef>
                <a:spcPts val="375"/>
              </a:spcBef>
              <a:buClr>
                <a:schemeClr val="dk1"/>
              </a:buClr>
              <a:buFont typeface="Arial"/>
              <a:buNone/>
              <a:defRPr b="0" i="0" sz="750" u="none" cap="none" strike="noStrike">
                <a:solidFill>
                  <a:schemeClr val="dk1"/>
                </a:solidFill>
                <a:latin typeface="Calibri"/>
                <a:ea typeface="Calibri"/>
                <a:cs typeface="Calibri"/>
                <a:sym typeface="Calibri"/>
              </a:defRPr>
            </a:lvl5pPr>
            <a:lvl6pPr indent="0" lvl="5" marL="1714500" marR="0" rtl="0" algn="l">
              <a:lnSpc>
                <a:spcPct val="90000"/>
              </a:lnSpc>
              <a:spcBef>
                <a:spcPts val="375"/>
              </a:spcBef>
              <a:buClr>
                <a:schemeClr val="dk1"/>
              </a:buClr>
              <a:buFont typeface="Arial"/>
              <a:buNone/>
              <a:defRPr b="0" i="0" sz="750" u="none" cap="none" strike="noStrike">
                <a:solidFill>
                  <a:schemeClr val="dk1"/>
                </a:solidFill>
                <a:latin typeface="Calibri"/>
                <a:ea typeface="Calibri"/>
                <a:cs typeface="Calibri"/>
                <a:sym typeface="Calibri"/>
              </a:defRPr>
            </a:lvl6pPr>
            <a:lvl7pPr indent="0" lvl="6" marL="2057400" marR="0" rtl="0" algn="l">
              <a:lnSpc>
                <a:spcPct val="90000"/>
              </a:lnSpc>
              <a:spcBef>
                <a:spcPts val="375"/>
              </a:spcBef>
              <a:buClr>
                <a:schemeClr val="dk1"/>
              </a:buClr>
              <a:buFont typeface="Arial"/>
              <a:buNone/>
              <a:defRPr b="0" i="0" sz="750" u="none" cap="none" strike="noStrike">
                <a:solidFill>
                  <a:schemeClr val="dk1"/>
                </a:solidFill>
                <a:latin typeface="Calibri"/>
                <a:ea typeface="Calibri"/>
                <a:cs typeface="Calibri"/>
                <a:sym typeface="Calibri"/>
              </a:defRPr>
            </a:lvl7pPr>
            <a:lvl8pPr indent="0" lvl="7" marL="2400300" marR="0" rtl="0" algn="l">
              <a:lnSpc>
                <a:spcPct val="90000"/>
              </a:lnSpc>
              <a:spcBef>
                <a:spcPts val="375"/>
              </a:spcBef>
              <a:buClr>
                <a:schemeClr val="dk1"/>
              </a:buClr>
              <a:buFont typeface="Arial"/>
              <a:buNone/>
              <a:defRPr b="0" i="0" sz="750" u="none" cap="none" strike="noStrike">
                <a:solidFill>
                  <a:schemeClr val="dk1"/>
                </a:solidFill>
                <a:latin typeface="Calibri"/>
                <a:ea typeface="Calibri"/>
                <a:cs typeface="Calibri"/>
                <a:sym typeface="Calibri"/>
              </a:defRPr>
            </a:lvl8pPr>
            <a:lvl9pPr indent="0" lvl="8" marL="2743200" marR="0" rtl="0" algn="l">
              <a:lnSpc>
                <a:spcPct val="90000"/>
              </a:lnSpc>
              <a:spcBef>
                <a:spcPts val="375"/>
              </a:spcBef>
              <a:buClr>
                <a:schemeClr val="dk1"/>
              </a:buClr>
              <a:buFont typeface="Arial"/>
              <a:buNone/>
              <a:defRPr b="0" i="0" sz="750" u="none" cap="none" strike="noStrike">
                <a:solidFill>
                  <a:schemeClr val="dk1"/>
                </a:solidFill>
                <a:latin typeface="Calibri"/>
                <a:ea typeface="Calibri"/>
                <a:cs typeface="Calibri"/>
                <a:sym typeface="Calibri"/>
              </a:defRPr>
            </a:lvl9pPr>
          </a:lstStyle>
          <a:p/>
        </p:txBody>
      </p:sp>
      <p:sp>
        <p:nvSpPr>
          <p:cNvPr id="62" name="Shape 62"/>
          <p:cNvSpPr txBox="1"/>
          <p:nvPr>
            <p:ph idx="10" type="dt"/>
          </p:nvPr>
        </p:nvSpPr>
        <p:spPr>
          <a:xfrm>
            <a:off x="628650" y="6356353"/>
            <a:ext cx="2057400" cy="365125"/>
          </a:xfrm>
          <a:prstGeom prst="rect">
            <a:avLst/>
          </a:prstGeom>
          <a:noFill/>
          <a:ln>
            <a:noFill/>
          </a:ln>
        </p:spPr>
        <p:txBody>
          <a:bodyPr anchorCtr="0" anchor="ctr" bIns="91425" lIns="91425" rIns="91425" wrap="square" tIns="91425"/>
          <a:lstStyle>
            <a:lvl1pPr indent="0" lvl="0" marL="0" marR="0" rtl="0" algn="l">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3" name="Shape 63"/>
          <p:cNvSpPr txBox="1"/>
          <p:nvPr>
            <p:ph idx="11" type="ftr"/>
          </p:nvPr>
        </p:nvSpPr>
        <p:spPr>
          <a:xfrm>
            <a:off x="3028950" y="6356353"/>
            <a:ext cx="3086099" cy="365125"/>
          </a:xfrm>
          <a:prstGeom prst="rect">
            <a:avLst/>
          </a:prstGeom>
          <a:noFill/>
          <a:ln>
            <a:noFill/>
          </a:ln>
        </p:spPr>
        <p:txBody>
          <a:bodyPr anchorCtr="0" anchor="ctr" bIns="91425" lIns="91425" rIns="91425" wrap="square" tIns="91425"/>
          <a:lstStyle>
            <a:lvl1pPr indent="0" lvl="0" marL="0" marR="0" rtl="0" algn="ctr">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4" name="Shape 64"/>
          <p:cNvSpPr txBox="1"/>
          <p:nvPr>
            <p:ph idx="12" type="sldNum"/>
          </p:nvPr>
        </p:nvSpPr>
        <p:spPr>
          <a:xfrm>
            <a:off x="6457950" y="6356353"/>
            <a:ext cx="20574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900">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Picture with Caption">
    <p:spTree>
      <p:nvGrpSpPr>
        <p:cNvPr id="65" name="Shape 65"/>
        <p:cNvGrpSpPr/>
        <p:nvPr/>
      </p:nvGrpSpPr>
      <p:grpSpPr>
        <a:xfrm>
          <a:off x="0" y="0"/>
          <a:ext cx="0" cy="0"/>
          <a:chOff x="0" y="0"/>
          <a:chExt cx="0" cy="0"/>
        </a:xfrm>
      </p:grpSpPr>
      <p:sp>
        <p:nvSpPr>
          <p:cNvPr id="66" name="Shape 66"/>
          <p:cNvSpPr txBox="1"/>
          <p:nvPr>
            <p:ph type="title"/>
          </p:nvPr>
        </p:nvSpPr>
        <p:spPr>
          <a:xfrm>
            <a:off x="629841" y="457200"/>
            <a:ext cx="2949178" cy="1600199"/>
          </a:xfrm>
          <a:prstGeom prst="rect">
            <a:avLst/>
          </a:prstGeom>
          <a:noFill/>
          <a:ln>
            <a:noFill/>
          </a:ln>
        </p:spPr>
        <p:txBody>
          <a:bodyPr anchorCtr="0" anchor="b" bIns="91425" lIns="91425" rIns="91425" wrap="square" tIns="91425"/>
          <a:lstStyle>
            <a:lvl1pPr indent="0" lvl="0" marL="0" marR="0" rtl="0" algn="l">
              <a:lnSpc>
                <a:spcPct val="90000"/>
              </a:lnSpc>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7" name="Shape 67"/>
          <p:cNvSpPr/>
          <p:nvPr>
            <p:ph idx="2" type="pic"/>
          </p:nvPr>
        </p:nvSpPr>
        <p:spPr>
          <a:xfrm>
            <a:off x="3887391" y="987428"/>
            <a:ext cx="4629150" cy="4873624"/>
          </a:xfrm>
          <a:prstGeom prst="rect">
            <a:avLst/>
          </a:prstGeom>
          <a:noFill/>
          <a:ln>
            <a:noFill/>
          </a:ln>
        </p:spPr>
        <p:txBody>
          <a:bodyPr anchorCtr="0" anchor="t" bIns="91425" lIns="91425" rIns="91425" wrap="square" tIns="91425"/>
          <a:lstStyle>
            <a:lvl1pPr indent="0" lvl="0" marL="0" marR="0" rtl="0" algn="l">
              <a:lnSpc>
                <a:spcPct val="90000"/>
              </a:lnSpc>
              <a:spcBef>
                <a:spcPts val="750"/>
              </a:spcBef>
              <a:buClr>
                <a:schemeClr val="dk1"/>
              </a:buClr>
              <a:buFont typeface="Arial"/>
              <a:buNone/>
              <a:defRPr b="0" i="0" sz="2400" u="none" cap="none" strike="noStrike">
                <a:solidFill>
                  <a:schemeClr val="dk1"/>
                </a:solidFill>
                <a:latin typeface="Calibri"/>
                <a:ea typeface="Calibri"/>
                <a:cs typeface="Calibri"/>
                <a:sym typeface="Calibri"/>
              </a:defRPr>
            </a:lvl1pPr>
            <a:lvl2pPr indent="0" lvl="1" marL="342900" marR="0" rtl="0" algn="l">
              <a:lnSpc>
                <a:spcPct val="90000"/>
              </a:lnSpc>
              <a:spcBef>
                <a:spcPts val="375"/>
              </a:spcBef>
              <a:buClr>
                <a:schemeClr val="dk1"/>
              </a:buClr>
              <a:buFont typeface="Arial"/>
              <a:buNone/>
              <a:defRPr b="0" i="0" sz="2100" u="none" cap="none" strike="noStrike">
                <a:solidFill>
                  <a:schemeClr val="dk1"/>
                </a:solidFill>
                <a:latin typeface="Calibri"/>
                <a:ea typeface="Calibri"/>
                <a:cs typeface="Calibri"/>
                <a:sym typeface="Calibri"/>
              </a:defRPr>
            </a:lvl2pPr>
            <a:lvl3pPr indent="0" lvl="2" marL="685800" marR="0" rtl="0" algn="l">
              <a:lnSpc>
                <a:spcPct val="90000"/>
              </a:lnSpc>
              <a:spcBef>
                <a:spcPts val="375"/>
              </a:spcBef>
              <a:buClr>
                <a:schemeClr val="dk1"/>
              </a:buClr>
              <a:buFont typeface="Arial"/>
              <a:buNone/>
              <a:defRPr b="0" i="0" sz="1800" u="none" cap="none" strike="noStrike">
                <a:solidFill>
                  <a:schemeClr val="dk1"/>
                </a:solidFill>
                <a:latin typeface="Calibri"/>
                <a:ea typeface="Calibri"/>
                <a:cs typeface="Calibri"/>
                <a:sym typeface="Calibri"/>
              </a:defRPr>
            </a:lvl3pPr>
            <a:lvl4pPr indent="0" lvl="3" marL="1028700" marR="0" rtl="0" algn="l">
              <a:lnSpc>
                <a:spcPct val="90000"/>
              </a:lnSpc>
              <a:spcBef>
                <a:spcPts val="375"/>
              </a:spcBef>
              <a:buClr>
                <a:schemeClr val="dk1"/>
              </a:buClr>
              <a:buFont typeface="Arial"/>
              <a:buNone/>
              <a:defRPr b="0" i="0" sz="1500" u="none" cap="none" strike="noStrike">
                <a:solidFill>
                  <a:schemeClr val="dk1"/>
                </a:solidFill>
                <a:latin typeface="Calibri"/>
                <a:ea typeface="Calibri"/>
                <a:cs typeface="Calibri"/>
                <a:sym typeface="Calibri"/>
              </a:defRPr>
            </a:lvl4pPr>
            <a:lvl5pPr indent="0" lvl="4" marL="1371600" marR="0" rtl="0" algn="l">
              <a:lnSpc>
                <a:spcPct val="90000"/>
              </a:lnSpc>
              <a:spcBef>
                <a:spcPts val="375"/>
              </a:spcBef>
              <a:buClr>
                <a:schemeClr val="dk1"/>
              </a:buClr>
              <a:buFont typeface="Arial"/>
              <a:buNone/>
              <a:defRPr b="0" i="0" sz="1500" u="none" cap="none" strike="noStrike">
                <a:solidFill>
                  <a:schemeClr val="dk1"/>
                </a:solidFill>
                <a:latin typeface="Calibri"/>
                <a:ea typeface="Calibri"/>
                <a:cs typeface="Calibri"/>
                <a:sym typeface="Calibri"/>
              </a:defRPr>
            </a:lvl5pPr>
            <a:lvl6pPr indent="0" lvl="5" marL="1714500" marR="0" rtl="0" algn="l">
              <a:lnSpc>
                <a:spcPct val="90000"/>
              </a:lnSpc>
              <a:spcBef>
                <a:spcPts val="375"/>
              </a:spcBef>
              <a:buClr>
                <a:schemeClr val="dk1"/>
              </a:buClr>
              <a:buFont typeface="Arial"/>
              <a:buNone/>
              <a:defRPr b="0" i="0" sz="1500" u="none" cap="none" strike="noStrike">
                <a:solidFill>
                  <a:schemeClr val="dk1"/>
                </a:solidFill>
                <a:latin typeface="Calibri"/>
                <a:ea typeface="Calibri"/>
                <a:cs typeface="Calibri"/>
                <a:sym typeface="Calibri"/>
              </a:defRPr>
            </a:lvl6pPr>
            <a:lvl7pPr indent="0" lvl="6" marL="2057400" marR="0" rtl="0" algn="l">
              <a:lnSpc>
                <a:spcPct val="90000"/>
              </a:lnSpc>
              <a:spcBef>
                <a:spcPts val="375"/>
              </a:spcBef>
              <a:buClr>
                <a:schemeClr val="dk1"/>
              </a:buClr>
              <a:buFont typeface="Arial"/>
              <a:buNone/>
              <a:defRPr b="0" i="0" sz="1500" u="none" cap="none" strike="noStrike">
                <a:solidFill>
                  <a:schemeClr val="dk1"/>
                </a:solidFill>
                <a:latin typeface="Calibri"/>
                <a:ea typeface="Calibri"/>
                <a:cs typeface="Calibri"/>
                <a:sym typeface="Calibri"/>
              </a:defRPr>
            </a:lvl7pPr>
            <a:lvl8pPr indent="0" lvl="7" marL="2400300" marR="0" rtl="0" algn="l">
              <a:lnSpc>
                <a:spcPct val="90000"/>
              </a:lnSpc>
              <a:spcBef>
                <a:spcPts val="375"/>
              </a:spcBef>
              <a:buClr>
                <a:schemeClr val="dk1"/>
              </a:buClr>
              <a:buFont typeface="Arial"/>
              <a:buNone/>
              <a:defRPr b="0" i="0" sz="1500" u="none" cap="none" strike="noStrike">
                <a:solidFill>
                  <a:schemeClr val="dk1"/>
                </a:solidFill>
                <a:latin typeface="Calibri"/>
                <a:ea typeface="Calibri"/>
                <a:cs typeface="Calibri"/>
                <a:sym typeface="Calibri"/>
              </a:defRPr>
            </a:lvl8pPr>
            <a:lvl9pPr indent="0" lvl="8" marL="2743200" marR="0" rtl="0" algn="l">
              <a:lnSpc>
                <a:spcPct val="90000"/>
              </a:lnSpc>
              <a:spcBef>
                <a:spcPts val="375"/>
              </a:spcBef>
              <a:buClr>
                <a:schemeClr val="dk1"/>
              </a:buClr>
              <a:buFont typeface="Arial"/>
              <a:buNone/>
              <a:defRPr b="0" i="0" sz="1500" u="none" cap="none" strike="noStrike">
                <a:solidFill>
                  <a:schemeClr val="dk1"/>
                </a:solidFill>
                <a:latin typeface="Calibri"/>
                <a:ea typeface="Calibri"/>
                <a:cs typeface="Calibri"/>
                <a:sym typeface="Calibri"/>
              </a:defRPr>
            </a:lvl9pPr>
          </a:lstStyle>
          <a:p/>
        </p:txBody>
      </p:sp>
      <p:sp>
        <p:nvSpPr>
          <p:cNvPr id="68" name="Shape 68"/>
          <p:cNvSpPr txBox="1"/>
          <p:nvPr>
            <p:ph idx="1" type="body"/>
          </p:nvPr>
        </p:nvSpPr>
        <p:spPr>
          <a:xfrm>
            <a:off x="629841" y="2057400"/>
            <a:ext cx="2949178" cy="3811588"/>
          </a:xfrm>
          <a:prstGeom prst="rect">
            <a:avLst/>
          </a:prstGeom>
          <a:noFill/>
          <a:ln>
            <a:noFill/>
          </a:ln>
        </p:spPr>
        <p:txBody>
          <a:bodyPr anchorCtr="0" anchor="t" bIns="91425" lIns="91425" rIns="91425" wrap="square" tIns="91425"/>
          <a:lstStyle>
            <a:lvl1pPr indent="0" lvl="0" marL="0" marR="0" rtl="0" algn="l">
              <a:lnSpc>
                <a:spcPct val="90000"/>
              </a:lnSpc>
              <a:spcBef>
                <a:spcPts val="750"/>
              </a:spcBef>
              <a:buClr>
                <a:schemeClr val="dk1"/>
              </a:buClr>
              <a:buFont typeface="Arial"/>
              <a:buNone/>
              <a:defRPr b="0" i="0" sz="1200" u="none" cap="none" strike="noStrike">
                <a:solidFill>
                  <a:schemeClr val="dk1"/>
                </a:solidFill>
                <a:latin typeface="Calibri"/>
                <a:ea typeface="Calibri"/>
                <a:cs typeface="Calibri"/>
                <a:sym typeface="Calibri"/>
              </a:defRPr>
            </a:lvl1pPr>
            <a:lvl2pPr indent="0" lvl="1" marL="342900" marR="0" rtl="0" algn="l">
              <a:lnSpc>
                <a:spcPct val="90000"/>
              </a:lnSpc>
              <a:spcBef>
                <a:spcPts val="375"/>
              </a:spcBef>
              <a:buClr>
                <a:schemeClr val="dk1"/>
              </a:buClr>
              <a:buFont typeface="Arial"/>
              <a:buNone/>
              <a:defRPr b="0" i="0" sz="1050" u="none" cap="none" strike="noStrike">
                <a:solidFill>
                  <a:schemeClr val="dk1"/>
                </a:solidFill>
                <a:latin typeface="Calibri"/>
                <a:ea typeface="Calibri"/>
                <a:cs typeface="Calibri"/>
                <a:sym typeface="Calibri"/>
              </a:defRPr>
            </a:lvl2pPr>
            <a:lvl3pPr indent="0" lvl="2" marL="685800" marR="0" rtl="0" algn="l">
              <a:lnSpc>
                <a:spcPct val="90000"/>
              </a:lnSpc>
              <a:spcBef>
                <a:spcPts val="375"/>
              </a:spcBef>
              <a:buClr>
                <a:schemeClr val="dk1"/>
              </a:buClr>
              <a:buFont typeface="Arial"/>
              <a:buNone/>
              <a:defRPr b="0" i="0" sz="900" u="none" cap="none" strike="noStrike">
                <a:solidFill>
                  <a:schemeClr val="dk1"/>
                </a:solidFill>
                <a:latin typeface="Calibri"/>
                <a:ea typeface="Calibri"/>
                <a:cs typeface="Calibri"/>
                <a:sym typeface="Calibri"/>
              </a:defRPr>
            </a:lvl3pPr>
            <a:lvl4pPr indent="0" lvl="3" marL="1028700" marR="0" rtl="0" algn="l">
              <a:lnSpc>
                <a:spcPct val="90000"/>
              </a:lnSpc>
              <a:spcBef>
                <a:spcPts val="375"/>
              </a:spcBef>
              <a:buClr>
                <a:schemeClr val="dk1"/>
              </a:buClr>
              <a:buFont typeface="Arial"/>
              <a:buNone/>
              <a:defRPr b="0" i="0" sz="750" u="none" cap="none" strike="noStrike">
                <a:solidFill>
                  <a:schemeClr val="dk1"/>
                </a:solidFill>
                <a:latin typeface="Calibri"/>
                <a:ea typeface="Calibri"/>
                <a:cs typeface="Calibri"/>
                <a:sym typeface="Calibri"/>
              </a:defRPr>
            </a:lvl4pPr>
            <a:lvl5pPr indent="0" lvl="4" marL="1371600" marR="0" rtl="0" algn="l">
              <a:lnSpc>
                <a:spcPct val="90000"/>
              </a:lnSpc>
              <a:spcBef>
                <a:spcPts val="375"/>
              </a:spcBef>
              <a:buClr>
                <a:schemeClr val="dk1"/>
              </a:buClr>
              <a:buFont typeface="Arial"/>
              <a:buNone/>
              <a:defRPr b="0" i="0" sz="750" u="none" cap="none" strike="noStrike">
                <a:solidFill>
                  <a:schemeClr val="dk1"/>
                </a:solidFill>
                <a:latin typeface="Calibri"/>
                <a:ea typeface="Calibri"/>
                <a:cs typeface="Calibri"/>
                <a:sym typeface="Calibri"/>
              </a:defRPr>
            </a:lvl5pPr>
            <a:lvl6pPr indent="0" lvl="5" marL="1714500" marR="0" rtl="0" algn="l">
              <a:lnSpc>
                <a:spcPct val="90000"/>
              </a:lnSpc>
              <a:spcBef>
                <a:spcPts val="375"/>
              </a:spcBef>
              <a:buClr>
                <a:schemeClr val="dk1"/>
              </a:buClr>
              <a:buFont typeface="Arial"/>
              <a:buNone/>
              <a:defRPr b="0" i="0" sz="750" u="none" cap="none" strike="noStrike">
                <a:solidFill>
                  <a:schemeClr val="dk1"/>
                </a:solidFill>
                <a:latin typeface="Calibri"/>
                <a:ea typeface="Calibri"/>
                <a:cs typeface="Calibri"/>
                <a:sym typeface="Calibri"/>
              </a:defRPr>
            </a:lvl6pPr>
            <a:lvl7pPr indent="0" lvl="6" marL="2057400" marR="0" rtl="0" algn="l">
              <a:lnSpc>
                <a:spcPct val="90000"/>
              </a:lnSpc>
              <a:spcBef>
                <a:spcPts val="375"/>
              </a:spcBef>
              <a:buClr>
                <a:schemeClr val="dk1"/>
              </a:buClr>
              <a:buFont typeface="Arial"/>
              <a:buNone/>
              <a:defRPr b="0" i="0" sz="750" u="none" cap="none" strike="noStrike">
                <a:solidFill>
                  <a:schemeClr val="dk1"/>
                </a:solidFill>
                <a:latin typeface="Calibri"/>
                <a:ea typeface="Calibri"/>
                <a:cs typeface="Calibri"/>
                <a:sym typeface="Calibri"/>
              </a:defRPr>
            </a:lvl7pPr>
            <a:lvl8pPr indent="0" lvl="7" marL="2400300" marR="0" rtl="0" algn="l">
              <a:lnSpc>
                <a:spcPct val="90000"/>
              </a:lnSpc>
              <a:spcBef>
                <a:spcPts val="375"/>
              </a:spcBef>
              <a:buClr>
                <a:schemeClr val="dk1"/>
              </a:buClr>
              <a:buFont typeface="Arial"/>
              <a:buNone/>
              <a:defRPr b="0" i="0" sz="750" u="none" cap="none" strike="noStrike">
                <a:solidFill>
                  <a:schemeClr val="dk1"/>
                </a:solidFill>
                <a:latin typeface="Calibri"/>
                <a:ea typeface="Calibri"/>
                <a:cs typeface="Calibri"/>
                <a:sym typeface="Calibri"/>
              </a:defRPr>
            </a:lvl8pPr>
            <a:lvl9pPr indent="0" lvl="8" marL="2743200" marR="0" rtl="0" algn="l">
              <a:lnSpc>
                <a:spcPct val="90000"/>
              </a:lnSpc>
              <a:spcBef>
                <a:spcPts val="375"/>
              </a:spcBef>
              <a:buClr>
                <a:schemeClr val="dk1"/>
              </a:buClr>
              <a:buFont typeface="Arial"/>
              <a:buNone/>
              <a:defRPr b="0" i="0" sz="750" u="none" cap="none" strike="noStrike">
                <a:solidFill>
                  <a:schemeClr val="dk1"/>
                </a:solidFill>
                <a:latin typeface="Calibri"/>
                <a:ea typeface="Calibri"/>
                <a:cs typeface="Calibri"/>
                <a:sym typeface="Calibri"/>
              </a:defRPr>
            </a:lvl9pPr>
          </a:lstStyle>
          <a:p/>
        </p:txBody>
      </p:sp>
      <p:sp>
        <p:nvSpPr>
          <p:cNvPr id="69" name="Shape 69"/>
          <p:cNvSpPr txBox="1"/>
          <p:nvPr>
            <p:ph idx="10" type="dt"/>
          </p:nvPr>
        </p:nvSpPr>
        <p:spPr>
          <a:xfrm>
            <a:off x="628650" y="6356353"/>
            <a:ext cx="2057400" cy="365125"/>
          </a:xfrm>
          <a:prstGeom prst="rect">
            <a:avLst/>
          </a:prstGeom>
          <a:noFill/>
          <a:ln>
            <a:noFill/>
          </a:ln>
        </p:spPr>
        <p:txBody>
          <a:bodyPr anchorCtr="0" anchor="ctr" bIns="91425" lIns="91425" rIns="91425" wrap="square" tIns="91425"/>
          <a:lstStyle>
            <a:lvl1pPr indent="0" lvl="0" marL="0" marR="0" rtl="0" algn="l">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0" name="Shape 70"/>
          <p:cNvSpPr txBox="1"/>
          <p:nvPr>
            <p:ph idx="11" type="ftr"/>
          </p:nvPr>
        </p:nvSpPr>
        <p:spPr>
          <a:xfrm>
            <a:off x="3028950" y="6356353"/>
            <a:ext cx="3086099" cy="365125"/>
          </a:xfrm>
          <a:prstGeom prst="rect">
            <a:avLst/>
          </a:prstGeom>
          <a:noFill/>
          <a:ln>
            <a:noFill/>
          </a:ln>
        </p:spPr>
        <p:txBody>
          <a:bodyPr anchorCtr="0" anchor="ctr" bIns="91425" lIns="91425" rIns="91425" wrap="square" tIns="91425"/>
          <a:lstStyle>
            <a:lvl1pPr indent="0" lvl="0" marL="0" marR="0" rtl="0" algn="ctr">
              <a:spcBef>
                <a:spcPts val="0"/>
              </a:spcBef>
              <a:buNone/>
              <a:defRPr sz="900">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1" name="Shape 71"/>
          <p:cNvSpPr txBox="1"/>
          <p:nvPr>
            <p:ph idx="12" type="sldNum"/>
          </p:nvPr>
        </p:nvSpPr>
        <p:spPr>
          <a:xfrm>
            <a:off x="6457950" y="6356353"/>
            <a:ext cx="20574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900">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1.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5" Type="http://schemas.openxmlformats.org/officeDocument/2006/relationships/slideLayout" Target="../slideLayouts/slideLayout25.xml"/><Relationship Id="rId14" Type="http://schemas.openxmlformats.org/officeDocument/2006/relationships/slideLayout" Target="../slideLayouts/slideLayout24.xml"/><Relationship Id="rId16" Type="http://schemas.openxmlformats.org/officeDocument/2006/relationships/theme" Target="../theme/theme1.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628650" y="365128"/>
            <a:ext cx="7886700" cy="1325562"/>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dk1"/>
              </a:buClr>
              <a:buFont typeface="Calibri"/>
              <a:buNone/>
              <a:defRPr b="0" i="0" sz="33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1" name="Shape 11"/>
          <p:cNvSpPr txBox="1"/>
          <p:nvPr>
            <p:ph idx="1" type="body"/>
          </p:nvPr>
        </p:nvSpPr>
        <p:spPr>
          <a:xfrm>
            <a:off x="628650" y="1825625"/>
            <a:ext cx="7886700" cy="4351338"/>
          </a:xfrm>
          <a:prstGeom prst="rect">
            <a:avLst/>
          </a:prstGeom>
          <a:noFill/>
          <a:ln>
            <a:noFill/>
          </a:ln>
        </p:spPr>
        <p:txBody>
          <a:bodyPr anchorCtr="0" anchor="t" bIns="91425" lIns="91425" rIns="91425" wrap="square" tIns="91425"/>
          <a:lstStyle>
            <a:lvl1pPr indent="-38100" lvl="0" marL="171450" marR="0" rtl="0" algn="l">
              <a:lnSpc>
                <a:spcPct val="90000"/>
              </a:lnSpc>
              <a:spcBef>
                <a:spcPts val="750"/>
              </a:spcBef>
              <a:buClr>
                <a:schemeClr val="dk1"/>
              </a:buClr>
              <a:buSzPct val="100000"/>
              <a:buFont typeface="Arial"/>
              <a:buChar char="•"/>
              <a:defRPr b="0" i="0" sz="2100" u="none" cap="none" strike="noStrike">
                <a:solidFill>
                  <a:schemeClr val="dk1"/>
                </a:solidFill>
                <a:latin typeface="Calibri"/>
                <a:ea typeface="Calibri"/>
                <a:cs typeface="Calibri"/>
                <a:sym typeface="Calibri"/>
              </a:defRPr>
            </a:lvl1pPr>
            <a:lvl2pPr indent="-57150" lvl="1" marL="514350" marR="0" rtl="0" algn="l">
              <a:lnSpc>
                <a:spcPct val="90000"/>
              </a:lnSpc>
              <a:spcBef>
                <a:spcPts val="375"/>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2pPr>
            <a:lvl3pPr indent="-76200" lvl="2" marL="857250" marR="0" rtl="0" algn="l">
              <a:lnSpc>
                <a:spcPct val="90000"/>
              </a:lnSpc>
              <a:spcBef>
                <a:spcPts val="375"/>
              </a:spcBef>
              <a:buClr>
                <a:schemeClr val="dk1"/>
              </a:buClr>
              <a:buSzPct val="100000"/>
              <a:buFont typeface="Arial"/>
              <a:buChar char="•"/>
              <a:defRPr b="0" i="0" sz="1500" u="none" cap="none" strike="noStrike">
                <a:solidFill>
                  <a:schemeClr val="dk1"/>
                </a:solidFill>
                <a:latin typeface="Calibri"/>
                <a:ea typeface="Calibri"/>
                <a:cs typeface="Calibri"/>
                <a:sym typeface="Calibri"/>
              </a:defRPr>
            </a:lvl3pPr>
            <a:lvl4pPr indent="-85725" lvl="3" marL="12001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4pPr>
            <a:lvl5pPr indent="-85725" lvl="4" marL="15430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5pPr>
            <a:lvl6pPr indent="-85725" lvl="5" marL="18859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6pPr>
            <a:lvl7pPr indent="-85725" lvl="6" marL="22288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7pPr>
            <a:lvl8pPr indent="-85725" lvl="7" marL="25717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8pPr>
            <a:lvl9pPr indent="-85725" lvl="8" marL="2914650" marR="0" rtl="0" algn="l">
              <a:lnSpc>
                <a:spcPct val="90000"/>
              </a:lnSpc>
              <a:spcBef>
                <a:spcPts val="375"/>
              </a:spcBef>
              <a:buClr>
                <a:schemeClr val="dk1"/>
              </a:buClr>
              <a:buSzPct val="96428"/>
              <a:buFont typeface="Arial"/>
              <a:buChar char="•"/>
              <a:defRPr b="0" i="0" sz="1350" u="none" cap="none" strike="noStrike">
                <a:solidFill>
                  <a:schemeClr val="dk1"/>
                </a:solidFill>
                <a:latin typeface="Calibri"/>
                <a:ea typeface="Calibri"/>
                <a:cs typeface="Calibri"/>
                <a:sym typeface="Calibri"/>
              </a:defRPr>
            </a:lvl9pPr>
          </a:lstStyle>
          <a:p/>
        </p:txBody>
      </p:sp>
      <p:sp>
        <p:nvSpPr>
          <p:cNvPr id="12" name="Shape 12"/>
          <p:cNvSpPr txBox="1"/>
          <p:nvPr>
            <p:ph idx="10" type="dt"/>
          </p:nvPr>
        </p:nvSpPr>
        <p:spPr>
          <a:xfrm>
            <a:off x="628650" y="6356353"/>
            <a:ext cx="2057400" cy="365125"/>
          </a:xfrm>
          <a:prstGeom prst="rect">
            <a:avLst/>
          </a:prstGeom>
          <a:noFill/>
          <a:ln>
            <a:noFill/>
          </a:ln>
        </p:spPr>
        <p:txBody>
          <a:bodyPr anchorCtr="0" anchor="ctr" bIns="91425" lIns="91425" rIns="91425" wrap="square" tIns="91425"/>
          <a:lstStyle>
            <a:lvl1pPr indent="0" lvl="0" marL="0" marR="0" rtl="0" algn="l">
              <a:spcBef>
                <a:spcPts val="0"/>
              </a:spcBef>
              <a:buNone/>
              <a:defRPr b="0" i="0" sz="9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3" name="Shape 13"/>
          <p:cNvSpPr txBox="1"/>
          <p:nvPr>
            <p:ph idx="11" type="ftr"/>
          </p:nvPr>
        </p:nvSpPr>
        <p:spPr>
          <a:xfrm>
            <a:off x="3028950" y="6356353"/>
            <a:ext cx="3086099"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9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4" name="Shape 14"/>
          <p:cNvSpPr txBox="1"/>
          <p:nvPr>
            <p:ph idx="12" type="sldNum"/>
          </p:nvPr>
        </p:nvSpPr>
        <p:spPr>
          <a:xfrm>
            <a:off x="6457950" y="6356353"/>
            <a:ext cx="2057400"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9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accent1"/>
        </a:solidFill>
      </p:bgPr>
    </p:bg>
    <p:spTree>
      <p:nvGrpSpPr>
        <p:cNvPr id="84" name="Shape 84"/>
        <p:cNvGrpSpPr/>
        <p:nvPr/>
      </p:nvGrpSpPr>
      <p:grpSpPr>
        <a:xfrm>
          <a:off x="0" y="0"/>
          <a:ext cx="0" cy="0"/>
          <a:chOff x="0" y="0"/>
          <a:chExt cx="0" cy="0"/>
        </a:xfrm>
      </p:grpSpPr>
      <p:sp>
        <p:nvSpPr>
          <p:cNvPr id="85" name="Shape 85"/>
          <p:cNvSpPr/>
          <p:nvPr/>
        </p:nvSpPr>
        <p:spPr>
          <a:xfrm>
            <a:off x="182880" y="182880"/>
            <a:ext cx="8778239" cy="6492239"/>
          </a:xfrm>
          <a:prstGeom prst="rect">
            <a:avLst/>
          </a:prstGeom>
          <a:solidFill>
            <a:schemeClr val="lt1"/>
          </a:solidFill>
          <a:ln>
            <a:noFill/>
          </a:ln>
        </p:spPr>
        <p:txBody>
          <a:bodyPr anchorCtr="0" anchor="ctr" bIns="91425" lIns="91425" rIns="91425" wrap="square" tIns="91425">
            <a:noAutofit/>
          </a:bodyPr>
          <a:lstStyle/>
          <a:p>
            <a:pPr lvl="0">
              <a:spcBef>
                <a:spcPts val="0"/>
              </a:spcBef>
              <a:buNone/>
            </a:pPr>
            <a:r>
              <a:t/>
            </a:r>
            <a:endParaRPr/>
          </a:p>
        </p:txBody>
      </p:sp>
      <p:sp>
        <p:nvSpPr>
          <p:cNvPr id="86" name="Shape 86"/>
          <p:cNvSpPr txBox="1"/>
          <p:nvPr>
            <p:ph type="title"/>
          </p:nvPr>
        </p:nvSpPr>
        <p:spPr>
          <a:xfrm>
            <a:off x="857250" y="609600"/>
            <a:ext cx="7406639" cy="1356360"/>
          </a:xfrm>
          <a:prstGeom prst="rect">
            <a:avLst/>
          </a:prstGeom>
          <a:noFill/>
          <a:ln>
            <a:noFill/>
          </a:ln>
        </p:spPr>
        <p:txBody>
          <a:bodyPr anchorCtr="0" anchor="ctr" bIns="91425" lIns="91425" rIns="91425" wrap="square" tIns="91425"/>
          <a:lstStyle>
            <a:lvl1pPr indent="0" lvl="0" marL="0" marR="0" rtl="0" algn="l">
              <a:lnSpc>
                <a:spcPct val="90000"/>
              </a:lnSpc>
              <a:spcBef>
                <a:spcPts val="0"/>
              </a:spcBef>
              <a:buClr>
                <a:schemeClr val="accent1"/>
              </a:buClr>
              <a:buFont typeface="Corbel"/>
              <a:buNone/>
              <a:defRPr b="0" i="0" sz="4000" u="none" cap="none" strike="noStrike">
                <a:solidFill>
                  <a:schemeClr val="accent1"/>
                </a:solidFill>
                <a:latin typeface="Corbel"/>
                <a:ea typeface="Corbel"/>
                <a:cs typeface="Corbel"/>
                <a:sym typeface="Corbel"/>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87" name="Shape 87"/>
          <p:cNvSpPr txBox="1"/>
          <p:nvPr>
            <p:ph idx="1" type="body"/>
          </p:nvPr>
        </p:nvSpPr>
        <p:spPr>
          <a:xfrm>
            <a:off x="857250" y="2057400"/>
            <a:ext cx="7404652" cy="4038599"/>
          </a:xfrm>
          <a:prstGeom prst="rect">
            <a:avLst/>
          </a:prstGeom>
          <a:noFill/>
          <a:ln>
            <a:noFill/>
          </a:ln>
        </p:spPr>
        <p:txBody>
          <a:bodyPr anchorCtr="0" anchor="t" bIns="91425" lIns="91425" rIns="91425" wrap="square" tIns="91425"/>
          <a:lstStyle>
            <a:lvl1pPr indent="-44450" lvl="0" marL="171450" marR="0" rtl="0" algn="l">
              <a:lnSpc>
                <a:spcPct val="90000"/>
              </a:lnSpc>
              <a:spcBef>
                <a:spcPts val="1000"/>
              </a:spcBef>
              <a:buClr>
                <a:schemeClr val="accent1"/>
              </a:buClr>
              <a:buSzPct val="80000"/>
              <a:buFont typeface="Corbel"/>
              <a:buChar char="•"/>
              <a:defRPr b="0" i="0" sz="2000" u="none" cap="none" strike="noStrike">
                <a:solidFill>
                  <a:schemeClr val="accent1"/>
                </a:solidFill>
                <a:latin typeface="Corbel"/>
                <a:ea typeface="Corbel"/>
                <a:cs typeface="Corbel"/>
                <a:sym typeface="Corbel"/>
              </a:defRPr>
            </a:lvl1pPr>
            <a:lvl2pPr indent="-48259" lvl="1" marL="342900" marR="0" rtl="0" algn="l">
              <a:lnSpc>
                <a:spcPct val="90000"/>
              </a:lnSpc>
              <a:spcBef>
                <a:spcPts val="150"/>
              </a:spcBef>
              <a:spcAft>
                <a:spcPts val="300"/>
              </a:spcAft>
              <a:buClr>
                <a:schemeClr val="accent1"/>
              </a:buClr>
              <a:buSzPct val="79999"/>
              <a:buFont typeface="Corbel"/>
              <a:buChar char="•"/>
              <a:defRPr b="0" i="0" sz="1800" u="none" cap="none" strike="noStrike">
                <a:solidFill>
                  <a:schemeClr val="accent1"/>
                </a:solidFill>
                <a:latin typeface="Corbel"/>
                <a:ea typeface="Corbel"/>
                <a:cs typeface="Corbel"/>
                <a:sym typeface="Corbel"/>
              </a:defRPr>
            </a:lvl2pPr>
            <a:lvl3pPr indent="-60959" lvl="2" marL="548640" marR="0" rtl="0" algn="l">
              <a:lnSpc>
                <a:spcPct val="90000"/>
              </a:lnSpc>
              <a:spcBef>
                <a:spcPts val="150"/>
              </a:spcBef>
              <a:spcAft>
                <a:spcPts val="300"/>
              </a:spcAft>
              <a:buClr>
                <a:schemeClr val="accent1"/>
              </a:buClr>
              <a:buSzPct val="80000"/>
              <a:buFont typeface="Corbel"/>
              <a:buChar char="•"/>
              <a:defRPr b="0" i="0" sz="1600" u="none" cap="none" strike="noStrike">
                <a:solidFill>
                  <a:schemeClr val="accent1"/>
                </a:solidFill>
                <a:latin typeface="Corbel"/>
                <a:ea typeface="Corbel"/>
                <a:cs typeface="Corbel"/>
                <a:sym typeface="Corbel"/>
              </a:defRPr>
            </a:lvl3pPr>
            <a:lvl4pPr indent="-73660" lvl="3" marL="75438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4pPr>
            <a:lvl5pPr indent="-74300" lvl="4" marL="92012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5pPr>
            <a:lvl6pPr indent="-101780" lvl="5" marL="11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6pPr>
            <a:lvl7pPr indent="-111280" lvl="6" marL="13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7pPr>
            <a:lvl8pPr indent="-108080" lvl="7" marL="1500000"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8pPr>
            <a:lvl9pPr indent="-104879" lvl="8" marL="1699999" marR="0" rtl="0" algn="l">
              <a:lnSpc>
                <a:spcPct val="90000"/>
              </a:lnSpc>
              <a:spcBef>
                <a:spcPts val="150"/>
              </a:spcBef>
              <a:spcAft>
                <a:spcPts val="300"/>
              </a:spcAft>
              <a:buClr>
                <a:schemeClr val="accent1"/>
              </a:buClr>
              <a:buSzPct val="80000"/>
              <a:buFont typeface="Corbel"/>
              <a:buChar char="•"/>
              <a:defRPr b="0" i="0" sz="1400" u="none" cap="none" strike="noStrike">
                <a:solidFill>
                  <a:schemeClr val="accent1"/>
                </a:solidFill>
                <a:latin typeface="Corbel"/>
                <a:ea typeface="Corbel"/>
                <a:cs typeface="Corbel"/>
                <a:sym typeface="Corbel"/>
              </a:defRPr>
            </a:lvl9pPr>
          </a:lstStyle>
          <a:p/>
        </p:txBody>
      </p:sp>
      <p:sp>
        <p:nvSpPr>
          <p:cNvPr id="88" name="Shape 88"/>
          <p:cNvSpPr txBox="1"/>
          <p:nvPr>
            <p:ph idx="10" type="dt"/>
          </p:nvPr>
        </p:nvSpPr>
        <p:spPr>
          <a:xfrm>
            <a:off x="857246" y="6223828"/>
            <a:ext cx="1746805" cy="365125"/>
          </a:xfrm>
          <a:prstGeom prst="rect">
            <a:avLst/>
          </a:prstGeom>
          <a:noFill/>
          <a:ln>
            <a:noFill/>
          </a:ln>
        </p:spPr>
        <p:txBody>
          <a:bodyPr anchorCtr="0" anchor="ctr" bIns="91425" lIns="91425" rIns="91425" wrap="square" tIns="91425"/>
          <a:lstStyle>
            <a:lvl1pPr indent="0" lvl="0" marL="0" marR="0" rtl="0" algn="l">
              <a:spcBef>
                <a:spcPts val="0"/>
              </a:spcBef>
              <a:buNone/>
              <a:defRPr b="0" i="0" sz="1000" u="none" cap="none" strike="noStrike">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89" name="Shape 89"/>
          <p:cNvSpPr txBox="1"/>
          <p:nvPr>
            <p:ph idx="11" type="ftr"/>
          </p:nvPr>
        </p:nvSpPr>
        <p:spPr>
          <a:xfrm>
            <a:off x="2961860" y="6223828"/>
            <a:ext cx="3538331"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000" u="none" cap="none" strike="noStrike">
                <a:solidFill>
                  <a:schemeClr val="accent1"/>
                </a:solidFill>
                <a:latin typeface="Corbel"/>
                <a:ea typeface="Corbel"/>
                <a:cs typeface="Corbel"/>
                <a:sym typeface="Corbel"/>
              </a:defRPr>
            </a:lvl1pPr>
            <a:lvl2pPr indent="0" lvl="1" marL="457200" marR="0" rtl="0" algn="l">
              <a:spcBef>
                <a:spcPts val="0"/>
              </a:spcBef>
              <a:buNone/>
              <a:defRPr b="0" i="0" sz="1800" u="none" cap="none" strike="noStrike">
                <a:solidFill>
                  <a:schemeClr val="dk1"/>
                </a:solidFill>
                <a:latin typeface="Corbel"/>
                <a:ea typeface="Corbel"/>
                <a:cs typeface="Corbel"/>
                <a:sym typeface="Corbel"/>
              </a:defRPr>
            </a:lvl2pPr>
            <a:lvl3pPr indent="0" lvl="2" marL="914400" marR="0" rtl="0" algn="l">
              <a:spcBef>
                <a:spcPts val="0"/>
              </a:spcBef>
              <a:buNone/>
              <a:defRPr b="0" i="0" sz="1800" u="none" cap="none" strike="noStrike">
                <a:solidFill>
                  <a:schemeClr val="dk1"/>
                </a:solidFill>
                <a:latin typeface="Corbel"/>
                <a:ea typeface="Corbel"/>
                <a:cs typeface="Corbel"/>
                <a:sym typeface="Corbel"/>
              </a:defRPr>
            </a:lvl3pPr>
            <a:lvl4pPr indent="0" lvl="3" marL="1371600" marR="0" rtl="0" algn="l">
              <a:spcBef>
                <a:spcPts val="0"/>
              </a:spcBef>
              <a:buNone/>
              <a:defRPr b="0" i="0" sz="1800" u="none" cap="none" strike="noStrike">
                <a:solidFill>
                  <a:schemeClr val="dk1"/>
                </a:solidFill>
                <a:latin typeface="Corbel"/>
                <a:ea typeface="Corbel"/>
                <a:cs typeface="Corbel"/>
                <a:sym typeface="Corbel"/>
              </a:defRPr>
            </a:lvl4pPr>
            <a:lvl5pPr indent="0" lvl="4" marL="1828800" marR="0" rtl="0" algn="l">
              <a:spcBef>
                <a:spcPts val="0"/>
              </a:spcBef>
              <a:buNone/>
              <a:defRPr b="0" i="0" sz="1800" u="none" cap="none" strike="noStrike">
                <a:solidFill>
                  <a:schemeClr val="dk1"/>
                </a:solidFill>
                <a:latin typeface="Corbel"/>
                <a:ea typeface="Corbel"/>
                <a:cs typeface="Corbel"/>
                <a:sym typeface="Corbel"/>
              </a:defRPr>
            </a:lvl5pPr>
            <a:lvl6pPr indent="0" lvl="5" marL="2286000" marR="0" rtl="0" algn="l">
              <a:spcBef>
                <a:spcPts val="0"/>
              </a:spcBef>
              <a:buNone/>
              <a:defRPr b="0" i="0" sz="1800" u="none" cap="none" strike="noStrike">
                <a:solidFill>
                  <a:schemeClr val="dk1"/>
                </a:solidFill>
                <a:latin typeface="Corbel"/>
                <a:ea typeface="Corbel"/>
                <a:cs typeface="Corbel"/>
                <a:sym typeface="Corbel"/>
              </a:defRPr>
            </a:lvl6pPr>
            <a:lvl7pPr indent="0" lvl="6" marL="2743200" marR="0" rtl="0" algn="l">
              <a:spcBef>
                <a:spcPts val="0"/>
              </a:spcBef>
              <a:buNone/>
              <a:defRPr b="0" i="0" sz="1800" u="none" cap="none" strike="noStrike">
                <a:solidFill>
                  <a:schemeClr val="dk1"/>
                </a:solidFill>
                <a:latin typeface="Corbel"/>
                <a:ea typeface="Corbel"/>
                <a:cs typeface="Corbel"/>
                <a:sym typeface="Corbel"/>
              </a:defRPr>
            </a:lvl7pPr>
            <a:lvl8pPr indent="0" lvl="7" marL="3200400" marR="0" rtl="0" algn="l">
              <a:spcBef>
                <a:spcPts val="0"/>
              </a:spcBef>
              <a:buNone/>
              <a:defRPr b="0" i="0" sz="1800" u="none" cap="none" strike="noStrike">
                <a:solidFill>
                  <a:schemeClr val="dk1"/>
                </a:solidFill>
                <a:latin typeface="Corbel"/>
                <a:ea typeface="Corbel"/>
                <a:cs typeface="Corbel"/>
                <a:sym typeface="Corbel"/>
              </a:defRPr>
            </a:lvl8pPr>
            <a:lvl9pPr indent="0" lvl="8" marL="3657600" marR="0" rtl="0" algn="l">
              <a:spcBef>
                <a:spcPts val="0"/>
              </a:spcBef>
              <a:buNone/>
              <a:defRPr b="0" i="0" sz="1800" u="none" cap="none" strike="noStrike">
                <a:solidFill>
                  <a:schemeClr val="dk1"/>
                </a:solidFill>
                <a:latin typeface="Corbel"/>
                <a:ea typeface="Corbel"/>
                <a:cs typeface="Corbel"/>
                <a:sym typeface="Corbel"/>
              </a:defRPr>
            </a:lvl9pPr>
          </a:lstStyle>
          <a:p/>
        </p:txBody>
      </p:sp>
      <p:sp>
        <p:nvSpPr>
          <p:cNvPr id="90" name="Shape 90"/>
          <p:cNvSpPr txBox="1"/>
          <p:nvPr>
            <p:ph idx="12" type="sldNum"/>
          </p:nvPr>
        </p:nvSpPr>
        <p:spPr>
          <a:xfrm>
            <a:off x="6997147"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000" u="none" cap="none" strike="noStrike">
                <a:solidFill>
                  <a:schemeClr val="accent1"/>
                </a:solidFill>
                <a:latin typeface="Corbel"/>
                <a:ea typeface="Corbel"/>
                <a:cs typeface="Corbel"/>
                <a:sym typeface="Corbel"/>
              </a:rPr>
              <a:t>‹#›</a:t>
            </a:fld>
          </a:p>
        </p:txBody>
      </p:sp>
      <p:pic>
        <p:nvPicPr>
          <p:cNvPr id="91" name="Shape 91"/>
          <p:cNvPicPr preferRelativeResize="0"/>
          <p:nvPr/>
        </p:nvPicPr>
        <p:blipFill rotWithShape="1">
          <a:blip r:embed="rId1">
            <a:alphaModFix/>
          </a:blip>
          <a:srcRect b="0" l="0" r="0" t="0"/>
          <a:stretch/>
        </p:blipFill>
        <p:spPr>
          <a:xfrm>
            <a:off x="414337" y="441325"/>
            <a:ext cx="652462" cy="701674"/>
          </a:xfrm>
          <a:prstGeom prst="rect">
            <a:avLst/>
          </a:prstGeom>
          <a:noFill/>
          <a:ln>
            <a:noFill/>
          </a:ln>
        </p:spPr>
      </p:pic>
      <p:cxnSp>
        <p:nvCxnSpPr>
          <p:cNvPr id="92" name="Shape 92"/>
          <p:cNvCxnSpPr/>
          <p:nvPr/>
        </p:nvCxnSpPr>
        <p:spPr>
          <a:xfrm>
            <a:off x="527145" y="1295400"/>
            <a:ext cx="8159655" cy="0"/>
          </a:xfrm>
          <a:prstGeom prst="straightConnector1">
            <a:avLst/>
          </a:prstGeom>
          <a:noFill/>
          <a:ln cap="flat" cmpd="sng" w="10000">
            <a:solidFill>
              <a:srgbClr val="8EC02F"/>
            </a:solidFill>
            <a:prstDash val="dash"/>
            <a:round/>
            <a:headEnd len="med" w="med" type="none"/>
            <a:tailEnd len="med" w="med" type="none"/>
          </a:ln>
        </p:spPr>
      </p:cxnSp>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 id="2147483671" r:id="rId14"/>
    <p:sldLayoutId id="2147483672" r:id="rId1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 Id="rId4" Type="http://schemas.openxmlformats.org/officeDocument/2006/relationships/image" Target="../media/image4.jpg"/><Relationship Id="rId5" Type="http://schemas.openxmlformats.org/officeDocument/2006/relationships/image" Target="../media/image8.jpg"/><Relationship Id="rId6" Type="http://schemas.openxmlformats.org/officeDocument/2006/relationships/image" Target="../media/image5.jpg"/><Relationship Id="rId7"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4" name="Shape 184"/>
        <p:cNvGrpSpPr/>
        <p:nvPr/>
      </p:nvGrpSpPr>
      <p:grpSpPr>
        <a:xfrm>
          <a:off x="0" y="0"/>
          <a:ext cx="0" cy="0"/>
          <a:chOff x="0" y="0"/>
          <a:chExt cx="0" cy="0"/>
        </a:xfrm>
      </p:grpSpPr>
      <p:pic>
        <p:nvPicPr>
          <p:cNvPr id="185" name="Shape 185"/>
          <p:cNvPicPr preferRelativeResize="0"/>
          <p:nvPr/>
        </p:nvPicPr>
        <p:blipFill rotWithShape="1">
          <a:blip r:embed="rId3">
            <a:alphaModFix/>
          </a:blip>
          <a:srcRect b="0" l="0" r="0" t="0"/>
          <a:stretch/>
        </p:blipFill>
        <p:spPr>
          <a:xfrm>
            <a:off x="2272555" y="0"/>
            <a:ext cx="6871444" cy="6719248"/>
          </a:xfrm>
          <a:prstGeom prst="rect">
            <a:avLst/>
          </a:prstGeom>
          <a:noFill/>
          <a:ln>
            <a:noFill/>
          </a:ln>
        </p:spPr>
      </p:pic>
      <p:sp>
        <p:nvSpPr>
          <p:cNvPr id="186" name="Shape 186"/>
          <p:cNvSpPr/>
          <p:nvPr/>
        </p:nvSpPr>
        <p:spPr>
          <a:xfrm>
            <a:off x="-64420" y="6926"/>
            <a:ext cx="9208419" cy="6934199"/>
          </a:xfrm>
          <a:prstGeom prst="rect">
            <a:avLst/>
          </a:prstGeom>
          <a:solidFill>
            <a:schemeClr val="dk1">
              <a:alpha val="65882"/>
            </a:schemeClr>
          </a:solidFill>
          <a:ln>
            <a:noFill/>
          </a:ln>
        </p:spPr>
        <p:txBody>
          <a:bodyPr anchorCtr="0" anchor="t" bIns="45700" lIns="91425" rIns="91425" wrap="square" tIns="45700">
            <a:noAutofit/>
          </a:bodyPr>
          <a:lstStyle/>
          <a:p>
            <a:pPr indent="0" lvl="0" marL="0" marR="0" rtl="0" algn="l">
              <a:lnSpc>
                <a:spcPct val="100000"/>
              </a:lnSpc>
              <a:spcBef>
                <a:spcPts val="0"/>
              </a:spcBef>
              <a:spcAft>
                <a:spcPts val="0"/>
              </a:spcAft>
              <a:buClr>
                <a:schemeClr val="dk1"/>
              </a:buClr>
              <a:buFont typeface="Calibri"/>
              <a:buNone/>
            </a:pPr>
            <a:r>
              <a:t/>
            </a:r>
            <a:endParaRPr b="0" i="0" sz="2400" u="none" cap="none" strike="noStrike">
              <a:solidFill>
                <a:schemeClr val="dk1"/>
              </a:solidFill>
              <a:latin typeface="Arial"/>
              <a:ea typeface="Arial"/>
              <a:cs typeface="Arial"/>
              <a:sym typeface="Arial"/>
            </a:endParaRPr>
          </a:p>
        </p:txBody>
      </p:sp>
      <p:pic>
        <p:nvPicPr>
          <p:cNvPr descr="C:\Documents and Settings\mmartin\Desktop\Mike\ss_42138184.jpg" id="187" name="Shape 187"/>
          <p:cNvPicPr preferRelativeResize="0"/>
          <p:nvPr/>
        </p:nvPicPr>
        <p:blipFill rotWithShape="1">
          <a:blip r:embed="rId4">
            <a:alphaModFix/>
          </a:blip>
          <a:srcRect b="0" l="5884" r="841" t="0"/>
          <a:stretch/>
        </p:blipFill>
        <p:spPr>
          <a:xfrm>
            <a:off x="-18328" y="76200"/>
            <a:ext cx="2290884" cy="1645920"/>
          </a:xfrm>
          <a:prstGeom prst="rect">
            <a:avLst/>
          </a:prstGeom>
          <a:noFill/>
          <a:ln>
            <a:noFill/>
          </a:ln>
        </p:spPr>
      </p:pic>
      <p:pic>
        <p:nvPicPr>
          <p:cNvPr descr="C:\Documents and Settings\mmartin\Desktop\Mike\ss_44657227.jpg" id="188" name="Shape 188"/>
          <p:cNvPicPr preferRelativeResize="0"/>
          <p:nvPr/>
        </p:nvPicPr>
        <p:blipFill rotWithShape="1">
          <a:blip r:embed="rId5">
            <a:alphaModFix/>
          </a:blip>
          <a:srcRect b="0" l="0" r="0" t="0"/>
          <a:stretch/>
        </p:blipFill>
        <p:spPr>
          <a:xfrm>
            <a:off x="-20188" y="1762122"/>
            <a:ext cx="2292744" cy="1645920"/>
          </a:xfrm>
          <a:prstGeom prst="rect">
            <a:avLst/>
          </a:prstGeom>
          <a:noFill/>
          <a:ln>
            <a:noFill/>
          </a:ln>
        </p:spPr>
      </p:pic>
      <p:pic>
        <p:nvPicPr>
          <p:cNvPr descr="C:\Documents and Settings\mmartin\Desktop\MRM\RTTT\Implementation\Communications\READY\Visuals\Rebecca Key Note\shutterstock_24046726.jpg" id="189" name="Shape 189"/>
          <p:cNvPicPr preferRelativeResize="0"/>
          <p:nvPr/>
        </p:nvPicPr>
        <p:blipFill rotWithShape="1">
          <a:blip r:embed="rId6">
            <a:alphaModFix/>
          </a:blip>
          <a:srcRect b="0" l="0" r="893" t="0"/>
          <a:stretch/>
        </p:blipFill>
        <p:spPr>
          <a:xfrm>
            <a:off x="-20188" y="3438521"/>
            <a:ext cx="2292742" cy="1645920"/>
          </a:xfrm>
          <a:prstGeom prst="rect">
            <a:avLst/>
          </a:prstGeom>
          <a:noFill/>
          <a:ln>
            <a:noFill/>
          </a:ln>
        </p:spPr>
      </p:pic>
      <p:pic>
        <p:nvPicPr>
          <p:cNvPr descr="C:\Documents and Settings\mmartin\Desktop\Mike\ss_638120.jpg" id="190" name="Shape 190"/>
          <p:cNvPicPr preferRelativeResize="0"/>
          <p:nvPr/>
        </p:nvPicPr>
        <p:blipFill rotWithShape="1">
          <a:blip r:embed="rId7">
            <a:alphaModFix/>
          </a:blip>
          <a:srcRect b="0" l="0" r="6301" t="0"/>
          <a:stretch/>
        </p:blipFill>
        <p:spPr>
          <a:xfrm>
            <a:off x="-36710" y="5107717"/>
            <a:ext cx="2309265" cy="1645920"/>
          </a:xfrm>
          <a:prstGeom prst="rect">
            <a:avLst/>
          </a:prstGeom>
          <a:noFill/>
          <a:ln>
            <a:noFill/>
          </a:ln>
        </p:spPr>
      </p:pic>
      <p:sp>
        <p:nvSpPr>
          <p:cNvPr id="191" name="Shape 191"/>
          <p:cNvSpPr/>
          <p:nvPr/>
        </p:nvSpPr>
        <p:spPr>
          <a:xfrm>
            <a:off x="2438400" y="584185"/>
            <a:ext cx="6553200" cy="4431982"/>
          </a:xfrm>
          <a:prstGeom prst="rect">
            <a:avLst/>
          </a:prstGeom>
          <a:noFill/>
          <a:ln>
            <a:noFill/>
          </a:ln>
        </p:spPr>
        <p:txBody>
          <a:bodyPr anchorCtr="0" anchor="t" bIns="45700" lIns="91425" rIns="91425" wrap="square" tIns="45700">
            <a:noAutofit/>
          </a:bodyPr>
          <a:lstStyle/>
          <a:p>
            <a:pPr indent="0" lvl="0" marL="0" marR="0" rtl="0" algn="ctr">
              <a:spcBef>
                <a:spcPts val="0"/>
              </a:spcBef>
              <a:buSzPct val="25000"/>
              <a:buNone/>
            </a:pPr>
            <a:r>
              <a:rPr b="0" i="0" lang="en-US" sz="3600" u="none" cap="none" strike="noStrike">
                <a:solidFill>
                  <a:schemeClr val="lt1"/>
                </a:solidFill>
                <a:latin typeface="Arial"/>
                <a:ea typeface="Arial"/>
                <a:cs typeface="Arial"/>
                <a:sym typeface="Arial"/>
              </a:rPr>
              <a:t>North Carolina State Board of Education Update</a:t>
            </a:r>
          </a:p>
          <a:p>
            <a:pPr indent="0" lvl="0" marL="0" marR="0" rtl="0" algn="ctr">
              <a:spcBef>
                <a:spcPts val="0"/>
              </a:spcBef>
              <a:buNone/>
            </a:pPr>
            <a:r>
              <a:t/>
            </a:r>
            <a:endParaRPr b="0" i="0" sz="2200" u="none" cap="none" strike="noStrike">
              <a:solidFill>
                <a:schemeClr val="lt1"/>
              </a:solidFill>
              <a:latin typeface="Arial"/>
              <a:ea typeface="Arial"/>
              <a:cs typeface="Arial"/>
              <a:sym typeface="Arial"/>
            </a:endParaRPr>
          </a:p>
          <a:p>
            <a:pPr indent="0" lvl="0" marL="0" marR="0" rtl="0" algn="ctr">
              <a:spcBef>
                <a:spcPts val="0"/>
              </a:spcBef>
              <a:buNone/>
            </a:pPr>
            <a:r>
              <a:t/>
            </a:r>
            <a:endParaRPr b="0" i="0" sz="2200" u="none" cap="none" strike="noStrike">
              <a:solidFill>
                <a:schemeClr val="lt1"/>
              </a:solidFill>
              <a:latin typeface="Arial"/>
              <a:ea typeface="Arial"/>
              <a:cs typeface="Arial"/>
              <a:sym typeface="Arial"/>
            </a:endParaRPr>
          </a:p>
          <a:p>
            <a:pPr indent="0" lvl="0" marL="0" marR="0" rtl="0" algn="ctr">
              <a:spcBef>
                <a:spcPts val="0"/>
              </a:spcBef>
              <a:buNone/>
            </a:pPr>
            <a:r>
              <a:t/>
            </a:r>
            <a:endParaRPr b="0" i="0" sz="2200" u="none" cap="none" strike="noStrike">
              <a:solidFill>
                <a:schemeClr val="lt1"/>
              </a:solidFill>
              <a:latin typeface="Arial"/>
              <a:ea typeface="Arial"/>
              <a:cs typeface="Arial"/>
              <a:sym typeface="Arial"/>
            </a:endParaRPr>
          </a:p>
          <a:p>
            <a:pPr indent="0" lvl="0" marL="0" marR="0" rtl="0" algn="ctr">
              <a:spcBef>
                <a:spcPts val="0"/>
              </a:spcBef>
              <a:buSzPct val="25000"/>
              <a:buNone/>
            </a:pPr>
            <a:r>
              <a:rPr b="0" i="0" lang="en-US" sz="2200" u="none" cap="none" strike="noStrike">
                <a:solidFill>
                  <a:schemeClr val="lt1"/>
                </a:solidFill>
                <a:latin typeface="Arial"/>
                <a:ea typeface="Arial"/>
                <a:cs typeface="Arial"/>
                <a:sym typeface="Arial"/>
              </a:rPr>
              <a:t>Maria Pitre-Martin, Ph.D.</a:t>
            </a:r>
          </a:p>
          <a:p>
            <a:pPr indent="0" lvl="0" marL="0" marR="0" rtl="0" algn="ctr">
              <a:spcBef>
                <a:spcPts val="0"/>
              </a:spcBef>
              <a:buSzPct val="25000"/>
              <a:buNone/>
            </a:pPr>
            <a:r>
              <a:rPr b="0" i="0" lang="en-US" sz="2200" u="none" cap="none" strike="noStrike">
                <a:solidFill>
                  <a:schemeClr val="lt1"/>
                </a:solidFill>
                <a:latin typeface="Arial"/>
                <a:ea typeface="Arial"/>
                <a:cs typeface="Arial"/>
                <a:sym typeface="Arial"/>
              </a:rPr>
              <a:t>Deputy State Superintendent</a:t>
            </a:r>
          </a:p>
          <a:p>
            <a:pPr indent="0" lvl="0" marL="0" marR="0" rtl="0" algn="ctr">
              <a:spcBef>
                <a:spcPts val="0"/>
              </a:spcBef>
              <a:buSzPct val="25000"/>
              <a:buNone/>
            </a:pPr>
            <a:r>
              <a:rPr b="0" i="0" lang="en-US" sz="2000" u="none" cap="none" strike="noStrike">
                <a:solidFill>
                  <a:schemeClr val="lt1"/>
                </a:solidFill>
                <a:latin typeface="Arial"/>
                <a:ea typeface="Arial"/>
                <a:cs typeface="Arial"/>
                <a:sym typeface="Arial"/>
              </a:rPr>
              <a:t>North Carolina Department of Public Instruction </a:t>
            </a:r>
          </a:p>
          <a:p>
            <a:pPr indent="0" lvl="0" marL="0" marR="0" rtl="0" algn="ctr">
              <a:spcBef>
                <a:spcPts val="0"/>
              </a:spcBef>
              <a:buSzPct val="25000"/>
              <a:buNone/>
            </a:pPr>
            <a:r>
              <a:rPr b="0" i="0" lang="en-US" sz="2000" u="none" cap="none" strike="noStrike">
                <a:solidFill>
                  <a:schemeClr val="lt1"/>
                </a:solidFill>
                <a:latin typeface="Arial"/>
                <a:ea typeface="Arial"/>
                <a:cs typeface="Arial"/>
                <a:sym typeface="Arial"/>
              </a:rPr>
              <a:t> </a:t>
            </a:r>
          </a:p>
          <a:p>
            <a:pPr indent="0" lvl="0" marL="0" marR="0" rtl="0" algn="ctr">
              <a:spcBef>
                <a:spcPts val="0"/>
              </a:spcBef>
              <a:buNone/>
            </a:pPr>
            <a:r>
              <a:t/>
            </a:r>
            <a:endParaRPr b="0" i="0" sz="2000" u="none" cap="none" strike="noStrike">
              <a:solidFill>
                <a:schemeClr val="lt1"/>
              </a:solidFill>
              <a:latin typeface="Arial"/>
              <a:ea typeface="Arial"/>
              <a:cs typeface="Arial"/>
              <a:sym typeface="Arial"/>
            </a:endParaRPr>
          </a:p>
          <a:p>
            <a:pPr indent="0" lvl="0" marL="0" marR="0" rtl="0" algn="ctr">
              <a:spcBef>
                <a:spcPts val="0"/>
              </a:spcBef>
              <a:buNone/>
            </a:pPr>
            <a:r>
              <a:t/>
            </a:r>
            <a:endParaRPr b="0" i="0" sz="2000" u="none" cap="none" strike="noStrike">
              <a:solidFill>
                <a:schemeClr val="lt1"/>
              </a:solidFill>
              <a:latin typeface="Arial"/>
              <a:ea typeface="Arial"/>
              <a:cs typeface="Arial"/>
              <a:sym typeface="Arial"/>
            </a:endParaRPr>
          </a:p>
          <a:p>
            <a:pPr indent="0" lvl="0" marL="0" marR="0" rtl="0" algn="ctr">
              <a:spcBef>
                <a:spcPts val="0"/>
              </a:spcBef>
              <a:buSzPct val="25000"/>
              <a:buNone/>
            </a:pPr>
            <a:r>
              <a:rPr b="0" i="0" lang="en-US" sz="2000" u="none" cap="none" strike="noStrike">
                <a:solidFill>
                  <a:schemeClr val="lt1"/>
                </a:solidFill>
                <a:latin typeface="Arial"/>
                <a:ea typeface="Arial"/>
                <a:cs typeface="Arial"/>
                <a:sym typeface="Arial"/>
              </a:rPr>
              <a:t>September 8, 2017</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1" name="Shape 261"/>
        <p:cNvGrpSpPr/>
        <p:nvPr/>
      </p:nvGrpSpPr>
      <p:grpSpPr>
        <a:xfrm>
          <a:off x="0" y="0"/>
          <a:ext cx="0" cy="0"/>
          <a:chOff x="0" y="0"/>
          <a:chExt cx="0" cy="0"/>
        </a:xfrm>
      </p:grpSpPr>
      <p:sp>
        <p:nvSpPr>
          <p:cNvPr id="262" name="Shape 262"/>
          <p:cNvSpPr txBox="1"/>
          <p:nvPr>
            <p:ph type="title"/>
          </p:nvPr>
        </p:nvSpPr>
        <p:spPr>
          <a:xfrm>
            <a:off x="685800" y="378687"/>
            <a:ext cx="7772400" cy="990599"/>
          </a:xfrm>
          <a:prstGeom prst="rect">
            <a:avLst/>
          </a:prstGeom>
          <a:noFill/>
          <a:ln>
            <a:noFill/>
          </a:ln>
        </p:spPr>
        <p:txBody>
          <a:bodyPr anchorCtr="0" anchor="ctr" bIns="45700" lIns="91425" rIns="91425" wrap="square" tIns="45700">
            <a:noAutofit/>
          </a:bodyPr>
          <a:lstStyle/>
          <a:p>
            <a:pPr indent="0" lvl="0" marL="0" marR="0" rtl="0" algn="ctr">
              <a:lnSpc>
                <a:spcPct val="90000"/>
              </a:lnSpc>
              <a:spcBef>
                <a:spcPts val="0"/>
              </a:spcBef>
              <a:spcAft>
                <a:spcPts val="0"/>
              </a:spcAft>
              <a:buClr>
                <a:srgbClr val="A2BC36"/>
              </a:buClr>
              <a:buSzPct val="25000"/>
              <a:buFont typeface="Arial"/>
              <a:buNone/>
            </a:pPr>
            <a:r>
              <a:rPr b="1" i="0" lang="en-US" sz="4400" u="none" cap="none" strike="noStrike">
                <a:solidFill>
                  <a:srgbClr val="A2BC36"/>
                </a:solidFill>
                <a:latin typeface="Arial"/>
                <a:ea typeface="Arial"/>
                <a:cs typeface="Arial"/>
                <a:sym typeface="Arial"/>
              </a:rPr>
              <a:t>Questions</a:t>
            </a:r>
          </a:p>
        </p:txBody>
      </p:sp>
      <p:pic>
        <p:nvPicPr>
          <p:cNvPr id="263" name="Shape 263"/>
          <p:cNvPicPr preferRelativeResize="0"/>
          <p:nvPr>
            <p:ph idx="1" type="body"/>
          </p:nvPr>
        </p:nvPicPr>
        <p:blipFill rotWithShape="1">
          <a:blip r:embed="rId3">
            <a:alphaModFix/>
          </a:blip>
          <a:srcRect b="0" l="0" r="0" t="0"/>
          <a:stretch/>
        </p:blipFill>
        <p:spPr>
          <a:xfrm>
            <a:off x="2546634" y="1796903"/>
            <a:ext cx="4156200" cy="4154399"/>
          </a:xfrm>
          <a:prstGeom prst="rect">
            <a:avLst/>
          </a:prstGeom>
          <a:noFill/>
          <a:ln>
            <a:noFill/>
          </a:ln>
        </p:spPr>
      </p:pic>
      <p:sp>
        <p:nvSpPr>
          <p:cNvPr id="264" name="Shape 264"/>
          <p:cNvSpPr txBox="1"/>
          <p:nvPr>
            <p:ph idx="12" type="sldNum"/>
          </p:nvPr>
        </p:nvSpPr>
        <p:spPr>
          <a:xfrm>
            <a:off x="7391400"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200">
                <a:solidFill>
                  <a:schemeClr val="dk1"/>
                </a:solidFill>
                <a:latin typeface="Arial"/>
                <a:ea typeface="Arial"/>
                <a:cs typeface="Arial"/>
                <a:sym typeface="Arial"/>
              </a:rPr>
              <a:t>‹#›</a:t>
            </a:fld>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6" name="Shape 196"/>
        <p:cNvGrpSpPr/>
        <p:nvPr/>
      </p:nvGrpSpPr>
      <p:grpSpPr>
        <a:xfrm>
          <a:off x="0" y="0"/>
          <a:ext cx="0" cy="0"/>
          <a:chOff x="0" y="0"/>
          <a:chExt cx="0" cy="0"/>
        </a:xfrm>
      </p:grpSpPr>
      <p:sp>
        <p:nvSpPr>
          <p:cNvPr id="197" name="Shape 197"/>
          <p:cNvSpPr txBox="1"/>
          <p:nvPr>
            <p:ph type="title"/>
          </p:nvPr>
        </p:nvSpPr>
        <p:spPr>
          <a:xfrm>
            <a:off x="1194650" y="332268"/>
            <a:ext cx="7593823" cy="1145613"/>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chemeClr val="accent1"/>
              </a:buClr>
              <a:buSzPct val="25000"/>
              <a:buFont typeface="Arial"/>
              <a:buNone/>
            </a:pPr>
            <a:r>
              <a:rPr b="1" i="0" lang="en-US" sz="4400" u="none" cap="none" strike="noStrike">
                <a:solidFill>
                  <a:schemeClr val="accent1"/>
                </a:solidFill>
                <a:latin typeface="Arial"/>
                <a:ea typeface="Arial"/>
                <a:cs typeface="Arial"/>
                <a:sym typeface="Arial"/>
              </a:rPr>
              <a:t>Update</a:t>
            </a:r>
          </a:p>
        </p:txBody>
      </p:sp>
      <p:sp>
        <p:nvSpPr>
          <p:cNvPr id="198" name="Shape 198"/>
          <p:cNvSpPr/>
          <p:nvPr/>
        </p:nvSpPr>
        <p:spPr>
          <a:xfrm>
            <a:off x="2286000" y="2828925"/>
            <a:ext cx="4572000" cy="461962"/>
          </a:xfrm>
          <a:prstGeom prst="rect">
            <a:avLst/>
          </a:prstGeom>
          <a:noFill/>
          <a:ln>
            <a:noFill/>
          </a:ln>
        </p:spPr>
        <p:txBody>
          <a:bodyPr anchorCtr="0" anchor="t" bIns="45700" lIns="91425" rIns="91425" wrap="square" tIns="45700">
            <a:noAutofit/>
          </a:bodyPr>
          <a:lstStyle/>
          <a:p>
            <a:pPr indent="0" lvl="1" marL="457200" marR="0" rtl="0" algn="l">
              <a:spcBef>
                <a:spcPts val="0"/>
              </a:spcBef>
              <a:buClr>
                <a:schemeClr val="dk1"/>
              </a:buClr>
              <a:buFont typeface="Verdana"/>
              <a:buNone/>
            </a:pPr>
            <a:r>
              <a:t/>
            </a:r>
            <a:endParaRPr b="0" i="0" sz="2400" u="none" cap="none" strike="noStrike">
              <a:solidFill>
                <a:srgbClr val="000000"/>
              </a:solidFill>
              <a:latin typeface="Rambla"/>
              <a:ea typeface="Rambla"/>
              <a:cs typeface="Rambla"/>
              <a:sym typeface="Rambla"/>
            </a:endParaRPr>
          </a:p>
        </p:txBody>
      </p:sp>
      <p:sp>
        <p:nvSpPr>
          <p:cNvPr id="199" name="Shape 199"/>
          <p:cNvSpPr/>
          <p:nvPr/>
        </p:nvSpPr>
        <p:spPr>
          <a:xfrm>
            <a:off x="2438400" y="2981325"/>
            <a:ext cx="4572000" cy="461962"/>
          </a:xfrm>
          <a:prstGeom prst="rect">
            <a:avLst/>
          </a:prstGeom>
          <a:noFill/>
          <a:ln>
            <a:noFill/>
          </a:ln>
        </p:spPr>
        <p:txBody>
          <a:bodyPr anchorCtr="0" anchor="t" bIns="45700" lIns="91425" rIns="91425" wrap="square" tIns="45700">
            <a:noAutofit/>
          </a:bodyPr>
          <a:lstStyle/>
          <a:p>
            <a:pPr indent="0" lvl="1" marL="457200" marR="0" rtl="0" algn="l">
              <a:spcBef>
                <a:spcPts val="0"/>
              </a:spcBef>
              <a:buClr>
                <a:schemeClr val="dk1"/>
              </a:buClr>
              <a:buFont typeface="Verdana"/>
              <a:buNone/>
            </a:pPr>
            <a:r>
              <a:t/>
            </a:r>
            <a:endParaRPr b="0" i="0" sz="2400" u="none" cap="none" strike="noStrike">
              <a:solidFill>
                <a:srgbClr val="000000"/>
              </a:solidFill>
              <a:latin typeface="Rambla"/>
              <a:ea typeface="Rambla"/>
              <a:cs typeface="Rambla"/>
              <a:sym typeface="Rambla"/>
            </a:endParaRPr>
          </a:p>
        </p:txBody>
      </p:sp>
      <p:sp>
        <p:nvSpPr>
          <p:cNvPr id="200" name="Shape 200"/>
          <p:cNvSpPr txBox="1"/>
          <p:nvPr/>
        </p:nvSpPr>
        <p:spPr>
          <a:xfrm>
            <a:off x="451208" y="1330629"/>
            <a:ext cx="8200009" cy="4985980"/>
          </a:xfrm>
          <a:prstGeom prst="rect">
            <a:avLst/>
          </a:prstGeom>
          <a:noFill/>
          <a:ln>
            <a:noFill/>
          </a:ln>
        </p:spPr>
        <p:txBody>
          <a:bodyPr anchorCtr="0" anchor="t" bIns="45700" lIns="91425" rIns="91425" wrap="square" tIns="45700">
            <a:noAutofit/>
          </a:bodyPr>
          <a:lstStyle/>
          <a:p>
            <a:pPr indent="0" lvl="1" marL="457200" marR="0" rtl="0" algn="l">
              <a:spcBef>
                <a:spcPts val="0"/>
              </a:spcBef>
              <a:spcAft>
                <a:spcPts val="0"/>
              </a:spcAft>
              <a:buSzPct val="25000"/>
              <a:buNone/>
            </a:pPr>
            <a:r>
              <a:rPr b="0" i="0" lang="en-US" sz="3200" u="none" cap="none" strike="noStrike">
                <a:solidFill>
                  <a:srgbClr val="000000"/>
                </a:solidFill>
                <a:latin typeface="Arial"/>
                <a:ea typeface="Arial"/>
                <a:cs typeface="Arial"/>
                <a:sym typeface="Arial"/>
              </a:rPr>
              <a:t>Impact of recent budget cuts</a:t>
            </a:r>
          </a:p>
          <a:p>
            <a:pPr indent="-342900" lvl="1" marL="800100" marR="0" rtl="0" algn="l">
              <a:spcBef>
                <a:spcPts val="1200"/>
              </a:spcBef>
              <a:spcAft>
                <a:spcPts val="0"/>
              </a:spcAft>
              <a:buClr>
                <a:srgbClr val="000000"/>
              </a:buClr>
              <a:buSzPct val="80000"/>
              <a:buFont typeface="Noto Sans Symbols"/>
              <a:buChar char="➢"/>
            </a:pPr>
            <a:r>
              <a:rPr b="0" i="0" lang="en-US" sz="2800" u="none" cap="none" strike="noStrike">
                <a:solidFill>
                  <a:srgbClr val="000000"/>
                </a:solidFill>
                <a:latin typeface="Arial"/>
                <a:ea typeface="Arial"/>
                <a:cs typeface="Arial"/>
                <a:sym typeface="Arial"/>
              </a:rPr>
              <a:t>Educator Effectiveness and District &amp; School Transformation Divisions have been consolidated</a:t>
            </a:r>
          </a:p>
          <a:p>
            <a:pPr indent="-342900" lvl="1" marL="800100" marR="0" rtl="0" algn="l">
              <a:spcBef>
                <a:spcPts val="1200"/>
              </a:spcBef>
              <a:spcAft>
                <a:spcPts val="0"/>
              </a:spcAft>
              <a:buClr>
                <a:srgbClr val="000000"/>
              </a:buClr>
              <a:buSzPct val="80000"/>
              <a:buFont typeface="Noto Sans Symbols"/>
              <a:buChar char="➢"/>
            </a:pPr>
            <a:r>
              <a:rPr b="0" i="0" lang="en-US" sz="2800" u="none" cap="none" strike="noStrike">
                <a:solidFill>
                  <a:srgbClr val="000000"/>
                </a:solidFill>
                <a:latin typeface="Arial"/>
                <a:ea typeface="Arial"/>
                <a:cs typeface="Arial"/>
                <a:sym typeface="Arial"/>
              </a:rPr>
              <a:t>There will be an increase in virtual communication for professional learning and collaborative meetings </a:t>
            </a:r>
          </a:p>
          <a:p>
            <a:pPr indent="-342900" lvl="1" marL="800100" marR="0" rtl="0" algn="l">
              <a:spcBef>
                <a:spcPts val="1200"/>
              </a:spcBef>
              <a:spcAft>
                <a:spcPts val="0"/>
              </a:spcAft>
              <a:buClr>
                <a:srgbClr val="000000"/>
              </a:buClr>
              <a:buSzPct val="80000"/>
              <a:buFont typeface="Noto Sans Symbols"/>
              <a:buChar char="➢"/>
            </a:pPr>
            <a:r>
              <a:rPr b="0" i="0" lang="en-US" sz="2800" u="none" cap="none" strike="noStrike">
                <a:solidFill>
                  <a:srgbClr val="000000"/>
                </a:solidFill>
                <a:latin typeface="Arial"/>
                <a:ea typeface="Arial"/>
                <a:cs typeface="Arial"/>
                <a:sym typeface="Arial"/>
              </a:rPr>
              <a:t>There will be more cross-divisional efforts to address statewide and piloted efforts</a:t>
            </a:r>
          </a:p>
          <a:p>
            <a:pPr indent="-463550" lvl="1" marL="920750" marR="0" rtl="0" algn="l">
              <a:spcBef>
                <a:spcPts val="1200"/>
              </a:spcBef>
              <a:buClr>
                <a:schemeClr val="dk1"/>
              </a:buClr>
              <a:buFont typeface="Corbel"/>
              <a:buNone/>
            </a:pPr>
            <a:r>
              <a:t/>
            </a:r>
            <a:endParaRPr b="0" i="0" sz="2200" u="none" cap="none" strike="noStrike">
              <a:solidFill>
                <a:srgbClr val="000000"/>
              </a:solidFill>
              <a:latin typeface="Arial"/>
              <a:ea typeface="Arial"/>
              <a:cs typeface="Arial"/>
              <a:sym typeface="Arial"/>
            </a:endParaRPr>
          </a:p>
        </p:txBody>
      </p:sp>
      <p:sp>
        <p:nvSpPr>
          <p:cNvPr id="201" name="Shape 201"/>
          <p:cNvSpPr txBox="1"/>
          <p:nvPr>
            <p:ph idx="12" type="sldNum"/>
          </p:nvPr>
        </p:nvSpPr>
        <p:spPr>
          <a:xfrm>
            <a:off x="7391400"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r>
              <a:rPr b="0" i="0" lang="en-US" sz="1200" u="none" cap="none" strike="noStrike">
                <a:solidFill>
                  <a:srgbClr val="000000"/>
                </a:solidFill>
                <a:latin typeface="Arial"/>
                <a:ea typeface="Arial"/>
                <a:cs typeface="Arial"/>
                <a:sym typeface="Arial"/>
              </a:rPr>
              <a:t>2</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Shape 207"/>
          <p:cNvSpPr txBox="1"/>
          <p:nvPr>
            <p:ph type="title"/>
          </p:nvPr>
        </p:nvSpPr>
        <p:spPr>
          <a:xfrm>
            <a:off x="1194650" y="332268"/>
            <a:ext cx="7593823" cy="1145613"/>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chemeClr val="accent1"/>
              </a:buClr>
              <a:buSzPct val="25000"/>
              <a:buFont typeface="Arial"/>
              <a:buNone/>
            </a:pPr>
            <a:r>
              <a:rPr b="1" i="0" lang="en-US" sz="4400" u="none" cap="none" strike="noStrike">
                <a:solidFill>
                  <a:schemeClr val="accent1"/>
                </a:solidFill>
                <a:latin typeface="Arial"/>
                <a:ea typeface="Arial"/>
                <a:cs typeface="Arial"/>
                <a:sym typeface="Arial"/>
              </a:rPr>
              <a:t>Update</a:t>
            </a:r>
          </a:p>
        </p:txBody>
      </p:sp>
      <p:sp>
        <p:nvSpPr>
          <p:cNvPr id="208" name="Shape 208"/>
          <p:cNvSpPr/>
          <p:nvPr/>
        </p:nvSpPr>
        <p:spPr>
          <a:xfrm>
            <a:off x="2286000" y="2828925"/>
            <a:ext cx="4572000" cy="461962"/>
          </a:xfrm>
          <a:prstGeom prst="rect">
            <a:avLst/>
          </a:prstGeom>
          <a:noFill/>
          <a:ln>
            <a:noFill/>
          </a:ln>
        </p:spPr>
        <p:txBody>
          <a:bodyPr anchorCtr="0" anchor="t" bIns="45700" lIns="91425" rIns="91425" wrap="square" tIns="45700">
            <a:noAutofit/>
          </a:bodyPr>
          <a:lstStyle/>
          <a:p>
            <a:pPr indent="0" lvl="1" marL="457200" marR="0" rtl="0" algn="l">
              <a:spcBef>
                <a:spcPts val="0"/>
              </a:spcBef>
              <a:buClr>
                <a:schemeClr val="dk1"/>
              </a:buClr>
              <a:buFont typeface="Verdana"/>
              <a:buNone/>
            </a:pPr>
            <a:r>
              <a:t/>
            </a:r>
            <a:endParaRPr b="0" i="0" sz="2400" u="none" cap="none" strike="noStrike">
              <a:solidFill>
                <a:srgbClr val="000000"/>
              </a:solidFill>
              <a:latin typeface="Rambla"/>
              <a:ea typeface="Rambla"/>
              <a:cs typeface="Rambla"/>
              <a:sym typeface="Rambla"/>
            </a:endParaRPr>
          </a:p>
        </p:txBody>
      </p:sp>
      <p:sp>
        <p:nvSpPr>
          <p:cNvPr id="209" name="Shape 209"/>
          <p:cNvSpPr/>
          <p:nvPr/>
        </p:nvSpPr>
        <p:spPr>
          <a:xfrm>
            <a:off x="2438400" y="2981325"/>
            <a:ext cx="4572000" cy="461962"/>
          </a:xfrm>
          <a:prstGeom prst="rect">
            <a:avLst/>
          </a:prstGeom>
          <a:noFill/>
          <a:ln>
            <a:noFill/>
          </a:ln>
        </p:spPr>
        <p:txBody>
          <a:bodyPr anchorCtr="0" anchor="t" bIns="45700" lIns="91425" rIns="91425" wrap="square" tIns="45700">
            <a:noAutofit/>
          </a:bodyPr>
          <a:lstStyle/>
          <a:p>
            <a:pPr indent="0" lvl="1" marL="457200" marR="0" rtl="0" algn="l">
              <a:spcBef>
                <a:spcPts val="0"/>
              </a:spcBef>
              <a:buClr>
                <a:schemeClr val="dk1"/>
              </a:buClr>
              <a:buFont typeface="Verdana"/>
              <a:buNone/>
            </a:pPr>
            <a:r>
              <a:t/>
            </a:r>
            <a:endParaRPr b="0" i="0" sz="2400" u="none" cap="none" strike="noStrike">
              <a:solidFill>
                <a:srgbClr val="000000"/>
              </a:solidFill>
              <a:latin typeface="Rambla"/>
              <a:ea typeface="Rambla"/>
              <a:cs typeface="Rambla"/>
              <a:sym typeface="Rambla"/>
            </a:endParaRPr>
          </a:p>
        </p:txBody>
      </p:sp>
      <p:sp>
        <p:nvSpPr>
          <p:cNvPr id="210" name="Shape 210"/>
          <p:cNvSpPr txBox="1"/>
          <p:nvPr>
            <p:ph idx="12" type="sldNum"/>
          </p:nvPr>
        </p:nvSpPr>
        <p:spPr>
          <a:xfrm>
            <a:off x="7391400"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r>
              <a:rPr b="0" i="0" lang="en-US" sz="1200" u="none" cap="none" strike="noStrike">
                <a:solidFill>
                  <a:srgbClr val="000000"/>
                </a:solidFill>
                <a:latin typeface="Arial"/>
                <a:ea typeface="Arial"/>
                <a:cs typeface="Arial"/>
                <a:sym typeface="Arial"/>
              </a:rPr>
              <a:t>2</a:t>
            </a:r>
          </a:p>
        </p:txBody>
      </p:sp>
      <p:sp>
        <p:nvSpPr>
          <p:cNvPr id="211" name="Shape 211"/>
          <p:cNvSpPr/>
          <p:nvPr/>
        </p:nvSpPr>
        <p:spPr>
          <a:xfrm>
            <a:off x="571954" y="1444554"/>
            <a:ext cx="7687454" cy="5355312"/>
          </a:xfrm>
          <a:prstGeom prst="rect">
            <a:avLst/>
          </a:prstGeom>
          <a:noFill/>
          <a:ln>
            <a:noFill/>
          </a:ln>
        </p:spPr>
        <p:txBody>
          <a:bodyPr anchorCtr="0" anchor="t" bIns="45700" lIns="91425" rIns="91425" wrap="square" tIns="45700">
            <a:noAutofit/>
          </a:bodyPr>
          <a:lstStyle/>
          <a:p>
            <a:pPr indent="0" lvl="0" marL="0" marR="0" rtl="0" algn="l">
              <a:spcBef>
                <a:spcPts val="0"/>
              </a:spcBef>
              <a:buSzPct val="25000"/>
              <a:buNone/>
            </a:pPr>
            <a:r>
              <a:rPr b="1" i="0" lang="en-US" sz="1800" u="none" cap="none" strike="noStrike">
                <a:solidFill>
                  <a:schemeClr val="dk1"/>
                </a:solidFill>
                <a:latin typeface="Arial"/>
                <a:ea typeface="Arial"/>
                <a:cs typeface="Arial"/>
                <a:sym typeface="Arial"/>
              </a:rPr>
              <a:t>Amendment to the Course for Credit Policy (CCRE-001) Related to Online Vendor Course Approval</a:t>
            </a:r>
          </a:p>
          <a:p>
            <a:pPr indent="0" lvl="0" marL="0" marR="0" rtl="0" algn="l">
              <a:spcBef>
                <a:spcPts val="0"/>
              </a:spcBef>
              <a:buNone/>
            </a:pPr>
            <a:r>
              <a:t/>
            </a:r>
            <a:endParaRPr b="1" sz="1800">
              <a:solidFill>
                <a:schemeClr val="dk1"/>
              </a:solidFill>
              <a:latin typeface="Arial"/>
              <a:ea typeface="Arial"/>
              <a:cs typeface="Arial"/>
              <a:sym typeface="Arial"/>
            </a:endParaRPr>
          </a:p>
          <a:p>
            <a:pPr indent="0" lvl="0" marL="0" marR="0" rtl="0" algn="l">
              <a:spcBef>
                <a:spcPts val="0"/>
              </a:spcBef>
              <a:buSzPct val="25000"/>
              <a:buNone/>
            </a:pPr>
            <a:r>
              <a:rPr lang="en-US" sz="1800">
                <a:solidFill>
                  <a:schemeClr val="dk1"/>
                </a:solidFill>
                <a:latin typeface="Arial"/>
                <a:ea typeface="Arial"/>
                <a:cs typeface="Arial"/>
                <a:sym typeface="Arial"/>
              </a:rPr>
              <a:t>SL2017-173</a:t>
            </a:r>
          </a:p>
          <a:p>
            <a:pPr indent="0" lvl="0" marL="0" marR="0" rtl="0" algn="l">
              <a:spcBef>
                <a:spcPts val="0"/>
              </a:spcBef>
              <a:buSzPct val="25000"/>
              <a:buNone/>
            </a:pPr>
            <a:r>
              <a:rPr lang="en-US" sz="1800">
                <a:solidFill>
                  <a:schemeClr val="dk1"/>
                </a:solidFill>
                <a:latin typeface="Arial"/>
                <a:ea typeface="Arial"/>
                <a:cs typeface="Arial"/>
                <a:sym typeface="Arial"/>
              </a:rPr>
              <a:t>PART VI. NORTH CAROLINA VIRTUAL PUBLIC SCHOOL SECTION 6.(a) Section 7.22(h) of S.L. 2011-145, as amended by Section 88 of S.L. 2014-115, reads as rewritten: </a:t>
            </a:r>
          </a:p>
          <a:p>
            <a:pPr indent="0" lvl="0" marL="0" marR="0" rtl="0" algn="l">
              <a:spcBef>
                <a:spcPts val="0"/>
              </a:spcBef>
              <a:buSzPct val="25000"/>
              <a:buNone/>
            </a:pPr>
            <a:r>
              <a:rPr lang="en-US" sz="1800" u="sng">
                <a:solidFill>
                  <a:schemeClr val="dk1"/>
                </a:solidFill>
                <a:latin typeface="Arial"/>
                <a:ea typeface="Arial"/>
                <a:cs typeface="Arial"/>
                <a:sym typeface="Arial"/>
              </a:rPr>
              <a:t>SECTION 6.(b) Notwithstanding any other provision of law, local school administrative units may partner with eligible providers other than the North Carolina Virtual Public School for e-learning opportunities. Eligible providers shall meet all of the following: (1) Be accredited by a regional accrediting agency such as, but not limited to, AdvancEd or the Southern Association of Colleges and Schools (SACS). (2) Employ teachers who hold teaching licenses from states that participate in the NASDTEC Educator Identification Clearinghouse. (3) Ensure that courses offered to North Carolina students are aligned to the North Carolina Standard Course of Study. SECTION 6.(c) This section is effective when it becomes law</a:t>
            </a:r>
          </a:p>
          <a:p>
            <a:pPr indent="0" lvl="0" marL="0" marR="0" rtl="0" algn="l">
              <a:spcBef>
                <a:spcPts val="0"/>
              </a:spcBef>
              <a:buNone/>
            </a:pPr>
            <a:r>
              <a:t/>
            </a:r>
            <a:endParaRPr sz="180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Shape 217"/>
          <p:cNvSpPr txBox="1"/>
          <p:nvPr>
            <p:ph type="title"/>
          </p:nvPr>
        </p:nvSpPr>
        <p:spPr>
          <a:xfrm>
            <a:off x="1203888" y="381063"/>
            <a:ext cx="7593823" cy="1143000"/>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chemeClr val="accent1"/>
              </a:buClr>
              <a:buSzPct val="25000"/>
              <a:buFont typeface="Arial"/>
              <a:buNone/>
            </a:pPr>
            <a:r>
              <a:rPr b="1" i="0" lang="en-US" sz="4000" u="none" cap="none" strike="noStrike">
                <a:solidFill>
                  <a:schemeClr val="accent1"/>
                </a:solidFill>
                <a:latin typeface="Arial"/>
                <a:ea typeface="Arial"/>
                <a:cs typeface="Arial"/>
                <a:sym typeface="Arial"/>
              </a:rPr>
              <a:t>ESSA Revised Timeline</a:t>
            </a:r>
          </a:p>
        </p:txBody>
      </p:sp>
      <p:sp>
        <p:nvSpPr>
          <p:cNvPr id="218" name="Shape 218"/>
          <p:cNvSpPr/>
          <p:nvPr/>
        </p:nvSpPr>
        <p:spPr>
          <a:xfrm>
            <a:off x="2286000" y="2828925"/>
            <a:ext cx="4572000" cy="461962"/>
          </a:xfrm>
          <a:prstGeom prst="rect">
            <a:avLst/>
          </a:prstGeom>
          <a:noFill/>
          <a:ln>
            <a:noFill/>
          </a:ln>
        </p:spPr>
        <p:txBody>
          <a:bodyPr anchorCtr="0" anchor="t" bIns="45700" lIns="91425" rIns="91425" wrap="square" tIns="45700">
            <a:noAutofit/>
          </a:bodyPr>
          <a:lstStyle/>
          <a:p>
            <a:pPr indent="0" lvl="1" marL="457200" marR="0" rtl="0" algn="l">
              <a:lnSpc>
                <a:spcPct val="100000"/>
              </a:lnSpc>
              <a:spcBef>
                <a:spcPts val="0"/>
              </a:spcBef>
              <a:spcAft>
                <a:spcPts val="0"/>
              </a:spcAft>
              <a:buClr>
                <a:schemeClr val="dk1"/>
              </a:buClr>
              <a:buFont typeface="Verdana"/>
              <a:buNone/>
            </a:pPr>
            <a:r>
              <a:t/>
            </a:r>
            <a:endParaRPr b="0" i="0" sz="2400" u="none" cap="none" strike="noStrike">
              <a:solidFill>
                <a:srgbClr val="000000"/>
              </a:solidFill>
              <a:latin typeface="Rambla"/>
              <a:ea typeface="Rambla"/>
              <a:cs typeface="Rambla"/>
              <a:sym typeface="Rambla"/>
            </a:endParaRPr>
          </a:p>
        </p:txBody>
      </p:sp>
      <p:sp>
        <p:nvSpPr>
          <p:cNvPr id="219" name="Shape 219"/>
          <p:cNvSpPr/>
          <p:nvPr/>
        </p:nvSpPr>
        <p:spPr>
          <a:xfrm>
            <a:off x="2438400" y="2981325"/>
            <a:ext cx="4572000" cy="461962"/>
          </a:xfrm>
          <a:prstGeom prst="rect">
            <a:avLst/>
          </a:prstGeom>
          <a:noFill/>
          <a:ln>
            <a:noFill/>
          </a:ln>
        </p:spPr>
        <p:txBody>
          <a:bodyPr anchorCtr="0" anchor="t" bIns="45700" lIns="91425" rIns="91425" wrap="square" tIns="45700">
            <a:noAutofit/>
          </a:bodyPr>
          <a:lstStyle/>
          <a:p>
            <a:pPr indent="0" lvl="1" marL="457200" marR="0" rtl="0" algn="l">
              <a:lnSpc>
                <a:spcPct val="100000"/>
              </a:lnSpc>
              <a:spcBef>
                <a:spcPts val="0"/>
              </a:spcBef>
              <a:spcAft>
                <a:spcPts val="0"/>
              </a:spcAft>
              <a:buClr>
                <a:schemeClr val="dk1"/>
              </a:buClr>
              <a:buFont typeface="Verdana"/>
              <a:buNone/>
            </a:pPr>
            <a:r>
              <a:t/>
            </a:r>
            <a:endParaRPr b="0" i="0" sz="2400" u="none" cap="none" strike="noStrike">
              <a:solidFill>
                <a:srgbClr val="000000"/>
              </a:solidFill>
              <a:latin typeface="Rambla"/>
              <a:ea typeface="Rambla"/>
              <a:cs typeface="Rambla"/>
              <a:sym typeface="Rambla"/>
            </a:endParaRPr>
          </a:p>
        </p:txBody>
      </p:sp>
      <p:sp>
        <p:nvSpPr>
          <p:cNvPr id="220" name="Shape 220"/>
          <p:cNvSpPr txBox="1"/>
          <p:nvPr>
            <p:ph idx="12" type="sldNum"/>
          </p:nvPr>
        </p:nvSpPr>
        <p:spPr>
          <a:xfrm>
            <a:off x="7391400" y="6223828"/>
            <a:ext cx="1279662" cy="365125"/>
          </a:xfrm>
          <a:prstGeom prst="rect">
            <a:avLst/>
          </a:prstGeom>
          <a:noFill/>
          <a:ln>
            <a:noFill/>
          </a:ln>
        </p:spPr>
        <p:txBody>
          <a:bodyPr anchorCtr="0" anchor="ctr" bIns="45700" lIns="91425" rIns="91425" wrap="square" tIns="45700">
            <a:noAutofit/>
          </a:bodyPr>
          <a:lstStyle/>
          <a:p>
            <a:pPr indent="0" lvl="0" marL="0" marR="0" rtl="0" algn="r">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2</a:t>
            </a:r>
          </a:p>
        </p:txBody>
      </p:sp>
      <p:graphicFrame>
        <p:nvGraphicFramePr>
          <p:cNvPr id="221" name="Shape 221"/>
          <p:cNvGraphicFramePr/>
          <p:nvPr/>
        </p:nvGraphicFramePr>
        <p:xfrm>
          <a:off x="618835" y="1521196"/>
          <a:ext cx="3000000" cy="3000000"/>
        </p:xfrm>
        <a:graphic>
          <a:graphicData uri="http://schemas.openxmlformats.org/drawingml/2006/table">
            <a:tbl>
              <a:tblPr>
                <a:noFill/>
                <a:tableStyleId>{D2D829D0-88D8-49A8-9AED-31B6776A17CF}</a:tableStyleId>
              </a:tblPr>
              <a:tblGrid>
                <a:gridCol w="2060975"/>
                <a:gridCol w="5910000"/>
              </a:tblGrid>
              <a:tr h="2408975">
                <a:tc>
                  <a:txBody>
                    <a:bodyPr>
                      <a:noAutofit/>
                    </a:bodyPr>
                    <a:lstStyle/>
                    <a:p>
                      <a:pPr indent="0" lvl="0" marL="0" marR="0" rtl="0" algn="l">
                        <a:lnSpc>
                          <a:spcPct val="115000"/>
                        </a:lnSpc>
                        <a:spcBef>
                          <a:spcPts val="0"/>
                        </a:spcBef>
                        <a:spcAft>
                          <a:spcPts val="0"/>
                        </a:spcAft>
                        <a:buSzPct val="25000"/>
                        <a:buNone/>
                      </a:pPr>
                      <a:r>
                        <a:rPr b="1" lang="en-US" sz="1400" u="none" cap="none" strike="noStrike">
                          <a:solidFill>
                            <a:srgbClr val="44546A"/>
                          </a:solidFill>
                          <a:latin typeface="Times New Roman"/>
                          <a:ea typeface="Times New Roman"/>
                          <a:cs typeface="Times New Roman"/>
                          <a:sym typeface="Times New Roman"/>
                        </a:rPr>
                        <a:t>January–June 2017</a:t>
                      </a:r>
                    </a:p>
                  </a:txBody>
                  <a:tcPr marT="41125" marB="41125" marR="82250" marL="822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342900" lvl="0" marL="342900" marR="0" rtl="0" algn="l">
                        <a:lnSpc>
                          <a:spcPct val="115000"/>
                        </a:lnSpc>
                        <a:spcBef>
                          <a:spcPts val="0"/>
                        </a:spcBef>
                        <a:spcAft>
                          <a:spcPts val="0"/>
                        </a:spcAft>
                        <a:buClr>
                          <a:srgbClr val="44546A"/>
                        </a:buClr>
                        <a:buSzPct val="100000"/>
                        <a:buFont typeface="Arial"/>
                        <a:buChar char="•"/>
                      </a:pPr>
                      <a:r>
                        <a:rPr lang="en-US" sz="1400" u="none" cap="none" strike="noStrike">
                          <a:solidFill>
                            <a:srgbClr val="44546A"/>
                          </a:solidFill>
                          <a:latin typeface="Times New Roman"/>
                          <a:ea typeface="Times New Roman"/>
                          <a:cs typeface="Times New Roman"/>
                          <a:sym typeface="Times New Roman"/>
                        </a:rPr>
                        <a:t>Conduct additional simulations of accountability model and finalize certain decisions</a:t>
                      </a:r>
                    </a:p>
                    <a:p>
                      <a:pPr indent="-342900" lvl="0" marL="342900" marR="0" rtl="0" algn="l">
                        <a:lnSpc>
                          <a:spcPct val="115000"/>
                        </a:lnSpc>
                        <a:spcBef>
                          <a:spcPts val="600"/>
                        </a:spcBef>
                        <a:spcAft>
                          <a:spcPts val="0"/>
                        </a:spcAft>
                        <a:buClr>
                          <a:srgbClr val="44546A"/>
                        </a:buClr>
                        <a:buSzPct val="100000"/>
                        <a:buFont typeface="Arial"/>
                        <a:buChar char="•"/>
                      </a:pPr>
                      <a:r>
                        <a:rPr lang="en-US" sz="1400" u="none" cap="none" strike="noStrike">
                          <a:solidFill>
                            <a:srgbClr val="44546A"/>
                          </a:solidFill>
                          <a:latin typeface="Times New Roman"/>
                          <a:ea typeface="Times New Roman"/>
                          <a:cs typeface="Times New Roman"/>
                          <a:sym typeface="Times New Roman"/>
                        </a:rPr>
                        <a:t>Continue receiving feedback and input on draft plan</a:t>
                      </a:r>
                    </a:p>
                    <a:p>
                      <a:pPr indent="-342900" lvl="0" marL="342900" marR="0" rtl="0" algn="l">
                        <a:lnSpc>
                          <a:spcPct val="115000"/>
                        </a:lnSpc>
                        <a:spcBef>
                          <a:spcPts val="600"/>
                        </a:spcBef>
                        <a:spcAft>
                          <a:spcPts val="0"/>
                        </a:spcAft>
                        <a:buClr>
                          <a:srgbClr val="44546A"/>
                        </a:buClr>
                        <a:buSzPct val="100000"/>
                        <a:buFont typeface="Arial"/>
                        <a:buChar char="•"/>
                      </a:pPr>
                      <a:r>
                        <a:rPr lang="en-US" sz="1400" u="none" cap="none" strike="noStrike">
                          <a:solidFill>
                            <a:srgbClr val="44546A"/>
                          </a:solidFill>
                          <a:latin typeface="Times New Roman"/>
                          <a:ea typeface="Times New Roman"/>
                          <a:cs typeface="Times New Roman"/>
                          <a:sym typeface="Times New Roman"/>
                        </a:rPr>
                        <a:t>Post new versions of draft plan when available. New template issued by the USED in March. New draft plan posted May 1 using new template.</a:t>
                      </a:r>
                    </a:p>
                    <a:p>
                      <a:pPr indent="-342900" lvl="0" marL="342900" marR="0" rtl="0" algn="l">
                        <a:lnSpc>
                          <a:spcPct val="115000"/>
                        </a:lnSpc>
                        <a:spcBef>
                          <a:spcPts val="600"/>
                        </a:spcBef>
                        <a:spcAft>
                          <a:spcPts val="0"/>
                        </a:spcAft>
                        <a:buClr>
                          <a:srgbClr val="44546A"/>
                        </a:buClr>
                        <a:buSzPct val="100000"/>
                        <a:buFont typeface="Arial"/>
                        <a:buChar char="•"/>
                      </a:pPr>
                      <a:r>
                        <a:rPr lang="en-US" sz="1400" u="none" cap="none" strike="noStrike">
                          <a:solidFill>
                            <a:srgbClr val="44546A"/>
                          </a:solidFill>
                          <a:latin typeface="Times New Roman"/>
                          <a:ea typeface="Times New Roman"/>
                          <a:cs typeface="Times New Roman"/>
                          <a:sym typeface="Times New Roman"/>
                        </a:rPr>
                        <a:t>Present to General Assembly Education Committee(s) and meet with legislators and staff</a:t>
                      </a:r>
                    </a:p>
                    <a:p>
                      <a:pPr indent="-342900" lvl="0" marL="342900" marR="0" rtl="0" algn="l">
                        <a:lnSpc>
                          <a:spcPct val="115000"/>
                        </a:lnSpc>
                        <a:spcBef>
                          <a:spcPts val="600"/>
                        </a:spcBef>
                        <a:spcAft>
                          <a:spcPts val="0"/>
                        </a:spcAft>
                        <a:buClr>
                          <a:srgbClr val="44546A"/>
                        </a:buClr>
                        <a:buSzPct val="100000"/>
                        <a:buFont typeface="Arial"/>
                        <a:buChar char="•"/>
                      </a:pPr>
                      <a:r>
                        <a:rPr lang="en-US" sz="1400" u="none" cap="none" strike="noStrike">
                          <a:solidFill>
                            <a:srgbClr val="44546A"/>
                          </a:solidFill>
                          <a:latin typeface="Times New Roman"/>
                          <a:ea typeface="Times New Roman"/>
                          <a:cs typeface="Times New Roman"/>
                          <a:sym typeface="Times New Roman"/>
                        </a:rPr>
                        <a:t>Monthly updates to the State Board of Education (SBE)</a:t>
                      </a:r>
                    </a:p>
                  </a:txBody>
                  <a:tcPr marT="41125" marB="41125" marR="82250" marL="822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318375">
                <a:tc>
                  <a:txBody>
                    <a:bodyPr>
                      <a:noAutofit/>
                    </a:bodyPr>
                    <a:lstStyle/>
                    <a:p>
                      <a:pPr indent="0" lvl="0" marL="0" marR="0" rtl="0" algn="l">
                        <a:lnSpc>
                          <a:spcPct val="115000"/>
                        </a:lnSpc>
                        <a:spcBef>
                          <a:spcPts val="0"/>
                        </a:spcBef>
                        <a:spcAft>
                          <a:spcPts val="0"/>
                        </a:spcAft>
                        <a:buSzPct val="25000"/>
                        <a:buNone/>
                      </a:pPr>
                      <a:r>
                        <a:rPr b="1" lang="en-US" sz="1400" u="none" cap="none" strike="noStrike">
                          <a:solidFill>
                            <a:srgbClr val="44546A"/>
                          </a:solidFill>
                          <a:latin typeface="Times New Roman"/>
                          <a:ea typeface="Times New Roman"/>
                          <a:cs typeface="Times New Roman"/>
                          <a:sym typeface="Times New Roman"/>
                        </a:rPr>
                        <a:t>Mid-to-Late June</a:t>
                      </a:r>
                    </a:p>
                  </a:txBody>
                  <a:tcPr marT="41125" marB="41125" marR="82250" marL="822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SzPct val="25000"/>
                        <a:buNone/>
                      </a:pPr>
                      <a:r>
                        <a:rPr lang="en-US" sz="1400" u="none" cap="none" strike="noStrike">
                          <a:solidFill>
                            <a:srgbClr val="44546A"/>
                          </a:solidFill>
                          <a:latin typeface="Times New Roman"/>
                          <a:ea typeface="Times New Roman"/>
                          <a:cs typeface="Times New Roman"/>
                          <a:sym typeface="Times New Roman"/>
                        </a:rPr>
                        <a:t>Post draft plan for 30-day public comment period</a:t>
                      </a:r>
                    </a:p>
                  </a:txBody>
                  <a:tcPr marT="41125" marB="41125" marR="82250" marL="822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650800">
                <a:tc>
                  <a:txBody>
                    <a:bodyPr>
                      <a:noAutofit/>
                    </a:bodyPr>
                    <a:lstStyle/>
                    <a:p>
                      <a:pPr indent="0" lvl="0" marL="0" marR="0" rtl="0" algn="l">
                        <a:lnSpc>
                          <a:spcPct val="115000"/>
                        </a:lnSpc>
                        <a:spcBef>
                          <a:spcPts val="0"/>
                        </a:spcBef>
                        <a:spcAft>
                          <a:spcPts val="0"/>
                        </a:spcAft>
                        <a:buSzPct val="25000"/>
                        <a:buNone/>
                      </a:pPr>
                      <a:r>
                        <a:rPr b="1" lang="en-US" sz="1400" u="none" cap="none" strike="noStrike">
                          <a:solidFill>
                            <a:srgbClr val="44546A"/>
                          </a:solidFill>
                          <a:latin typeface="Times New Roman"/>
                          <a:ea typeface="Times New Roman"/>
                          <a:cs typeface="Times New Roman"/>
                          <a:sym typeface="Times New Roman"/>
                        </a:rPr>
                        <a:t>Mid-to-Late July </a:t>
                      </a:r>
                    </a:p>
                  </a:txBody>
                  <a:tcPr marT="41125" marB="41125" marR="82250" marL="822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SzPct val="25000"/>
                        <a:buNone/>
                      </a:pPr>
                      <a:r>
                        <a:rPr lang="en-US" sz="1400" u="none" cap="none" strike="noStrike">
                          <a:solidFill>
                            <a:srgbClr val="44546A"/>
                          </a:solidFill>
                          <a:latin typeface="Times New Roman"/>
                          <a:ea typeface="Times New Roman"/>
                          <a:cs typeface="Times New Roman"/>
                          <a:sym typeface="Times New Roman"/>
                        </a:rPr>
                        <a:t>Review public comments and make appropriate changes to plan</a:t>
                      </a:r>
                    </a:p>
                    <a:p>
                      <a:pPr indent="0" lvl="0" marL="0" marR="0" rtl="0" algn="l">
                        <a:lnSpc>
                          <a:spcPct val="115000"/>
                        </a:lnSpc>
                        <a:spcBef>
                          <a:spcPts val="600"/>
                        </a:spcBef>
                        <a:spcAft>
                          <a:spcPts val="0"/>
                        </a:spcAft>
                        <a:buSzPct val="25000"/>
                        <a:buNone/>
                      </a:pPr>
                      <a:r>
                        <a:rPr lang="en-US" sz="1400" u="none" cap="none" strike="noStrike">
                          <a:solidFill>
                            <a:srgbClr val="44546A"/>
                          </a:solidFill>
                          <a:latin typeface="Times New Roman"/>
                          <a:ea typeface="Times New Roman"/>
                          <a:cs typeface="Times New Roman"/>
                          <a:sym typeface="Times New Roman"/>
                        </a:rPr>
                        <a:t>Submit draft plan to Governor’s office for 30-day review period</a:t>
                      </a:r>
                    </a:p>
                  </a:txBody>
                  <a:tcPr marT="41125" marB="41125" marR="82250" marL="822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650800">
                <a:tc>
                  <a:txBody>
                    <a:bodyPr>
                      <a:noAutofit/>
                    </a:bodyPr>
                    <a:lstStyle/>
                    <a:p>
                      <a:pPr indent="0" lvl="0" marL="0" marR="0" rtl="0" algn="l">
                        <a:lnSpc>
                          <a:spcPct val="115000"/>
                        </a:lnSpc>
                        <a:spcBef>
                          <a:spcPts val="0"/>
                        </a:spcBef>
                        <a:spcAft>
                          <a:spcPts val="0"/>
                        </a:spcAft>
                        <a:buSzPct val="25000"/>
                        <a:buNone/>
                      </a:pPr>
                      <a:r>
                        <a:rPr b="1" lang="en-US" sz="1400" u="none" cap="none" strike="noStrike">
                          <a:solidFill>
                            <a:srgbClr val="44546A"/>
                          </a:solidFill>
                          <a:latin typeface="Times New Roman"/>
                          <a:ea typeface="Times New Roman"/>
                          <a:cs typeface="Times New Roman"/>
                          <a:sym typeface="Times New Roman"/>
                        </a:rPr>
                        <a:t>July and August SBE Meetings</a:t>
                      </a:r>
                    </a:p>
                  </a:txBody>
                  <a:tcPr marT="41125" marB="41125" marR="82250" marL="822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SzPct val="25000"/>
                        <a:buNone/>
                      </a:pPr>
                      <a:r>
                        <a:rPr lang="en-US" sz="1400" u="none" cap="none" strike="noStrike">
                          <a:solidFill>
                            <a:srgbClr val="44546A"/>
                          </a:solidFill>
                          <a:latin typeface="Times New Roman"/>
                          <a:ea typeface="Times New Roman"/>
                          <a:cs typeface="Times New Roman"/>
                          <a:sym typeface="Times New Roman"/>
                        </a:rPr>
                        <a:t>Discuss draft state plan with SBE</a:t>
                      </a:r>
                    </a:p>
                    <a:p>
                      <a:pPr indent="0" lvl="0" marL="0" marR="0" rtl="0" algn="l">
                        <a:lnSpc>
                          <a:spcPct val="115000"/>
                        </a:lnSpc>
                        <a:spcBef>
                          <a:spcPts val="600"/>
                        </a:spcBef>
                        <a:spcAft>
                          <a:spcPts val="0"/>
                        </a:spcAft>
                        <a:buSzPct val="25000"/>
                        <a:buNone/>
                      </a:pPr>
                      <a:r>
                        <a:rPr lang="en-US" sz="1400" u="none" cap="none" strike="noStrike">
                          <a:solidFill>
                            <a:srgbClr val="44546A"/>
                          </a:solidFill>
                          <a:latin typeface="Times New Roman"/>
                          <a:ea typeface="Times New Roman"/>
                          <a:cs typeface="Times New Roman"/>
                          <a:sym typeface="Times New Roman"/>
                        </a:rPr>
                        <a:t>Incorporate details in plan that result from actions of the NC General Assembly</a:t>
                      </a:r>
                    </a:p>
                  </a:txBody>
                  <a:tcPr marT="41125" marB="41125" marR="82250" marL="822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318375">
                <a:tc>
                  <a:txBody>
                    <a:bodyPr>
                      <a:noAutofit/>
                    </a:bodyPr>
                    <a:lstStyle/>
                    <a:p>
                      <a:pPr indent="0" lvl="0" marL="0" marR="0" rtl="0" algn="l">
                        <a:lnSpc>
                          <a:spcPct val="115000"/>
                        </a:lnSpc>
                        <a:spcBef>
                          <a:spcPts val="0"/>
                        </a:spcBef>
                        <a:spcAft>
                          <a:spcPts val="0"/>
                        </a:spcAft>
                        <a:buSzPct val="25000"/>
                        <a:buNone/>
                      </a:pPr>
                      <a:r>
                        <a:rPr b="1" lang="en-US" sz="1400" u="none" cap="none" strike="noStrike">
                          <a:solidFill>
                            <a:srgbClr val="44546A"/>
                          </a:solidFill>
                          <a:latin typeface="Times New Roman"/>
                          <a:ea typeface="Times New Roman"/>
                          <a:cs typeface="Times New Roman"/>
                          <a:sym typeface="Times New Roman"/>
                        </a:rPr>
                        <a:t>September SBE Meeting</a:t>
                      </a:r>
                    </a:p>
                  </a:txBody>
                  <a:tcPr marT="41125" marB="41125" marR="82250" marL="822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SzPct val="25000"/>
                        <a:buNone/>
                      </a:pPr>
                      <a:r>
                        <a:rPr lang="en-US" sz="1400" u="none" cap="none" strike="noStrike">
                          <a:solidFill>
                            <a:srgbClr val="44546A"/>
                          </a:solidFill>
                          <a:latin typeface="Times New Roman"/>
                          <a:ea typeface="Times New Roman"/>
                          <a:cs typeface="Times New Roman"/>
                          <a:sym typeface="Times New Roman"/>
                        </a:rPr>
                        <a:t>Seek SBE approval of the NC ESSA Plan</a:t>
                      </a:r>
                    </a:p>
                  </a:txBody>
                  <a:tcPr marT="41125" marB="41125" marR="82250" marL="822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r h="318375">
                <a:tc>
                  <a:txBody>
                    <a:bodyPr>
                      <a:noAutofit/>
                    </a:bodyPr>
                    <a:lstStyle/>
                    <a:p>
                      <a:pPr indent="0" lvl="0" marL="0" marR="0" rtl="0" algn="l">
                        <a:lnSpc>
                          <a:spcPct val="115000"/>
                        </a:lnSpc>
                        <a:spcBef>
                          <a:spcPts val="0"/>
                        </a:spcBef>
                        <a:spcAft>
                          <a:spcPts val="0"/>
                        </a:spcAft>
                        <a:buSzPct val="25000"/>
                        <a:buNone/>
                      </a:pPr>
                      <a:r>
                        <a:rPr b="1" lang="en-US" sz="1400" u="none" cap="none" strike="noStrike">
                          <a:solidFill>
                            <a:srgbClr val="44546A"/>
                          </a:solidFill>
                          <a:latin typeface="Times New Roman"/>
                          <a:ea typeface="Times New Roman"/>
                          <a:cs typeface="Times New Roman"/>
                          <a:sym typeface="Times New Roman"/>
                        </a:rPr>
                        <a:t>September 18, 2017</a:t>
                      </a:r>
                    </a:p>
                  </a:txBody>
                  <a:tcPr marT="41125" marB="41125" marR="82250" marL="822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c>
                  <a:txBody>
                    <a:bodyPr>
                      <a:noAutofit/>
                    </a:bodyPr>
                    <a:lstStyle/>
                    <a:p>
                      <a:pPr indent="0" lvl="0" marL="0" marR="0" rtl="0" algn="l">
                        <a:lnSpc>
                          <a:spcPct val="115000"/>
                        </a:lnSpc>
                        <a:spcBef>
                          <a:spcPts val="0"/>
                        </a:spcBef>
                        <a:spcAft>
                          <a:spcPts val="0"/>
                        </a:spcAft>
                        <a:buSzPct val="25000"/>
                        <a:buNone/>
                      </a:pPr>
                      <a:r>
                        <a:rPr lang="en-US" sz="1400" u="none" cap="none" strike="noStrike">
                          <a:solidFill>
                            <a:srgbClr val="44546A"/>
                          </a:solidFill>
                          <a:latin typeface="Times New Roman"/>
                          <a:ea typeface="Times New Roman"/>
                          <a:cs typeface="Times New Roman"/>
                          <a:sym typeface="Times New Roman"/>
                        </a:rPr>
                        <a:t>Submit state plan to the U.S. Department of Education (USED)</a:t>
                      </a:r>
                    </a:p>
                  </a:txBody>
                  <a:tcPr marT="41125" marB="41125" marR="82250" marL="82250">
                    <a:lnL cap="flat" cmpd="sng" w="12700">
                      <a:solidFill>
                        <a:srgbClr val="000000"/>
                      </a:solidFill>
                      <a:prstDash val="solid"/>
                      <a:round/>
                      <a:headEnd len="med" w="med" type="none"/>
                      <a:tailEnd len="med" w="med" type="none"/>
                    </a:lnL>
                    <a:lnR cap="flat" cmpd="sng" w="12700">
                      <a:solidFill>
                        <a:srgbClr val="000000"/>
                      </a:solidFill>
                      <a:prstDash val="solid"/>
                      <a:round/>
                      <a:headEnd len="med" w="med" type="none"/>
                      <a:tailEnd len="med" w="med" type="none"/>
                    </a:lnR>
                    <a:lnT cap="flat" cmpd="sng" w="12700">
                      <a:solidFill>
                        <a:srgbClr val="000000"/>
                      </a:solidFill>
                      <a:prstDash val="solid"/>
                      <a:round/>
                      <a:headEnd len="med" w="med" type="none"/>
                      <a:tailEnd len="med" w="med" type="none"/>
                    </a:lnT>
                    <a:lnB cap="flat" cmpd="sng" w="12700">
                      <a:solidFill>
                        <a:srgbClr val="000000"/>
                      </a:solidFill>
                      <a:prstDash val="solid"/>
                      <a:round/>
                      <a:headEnd len="med" w="med" type="none"/>
                      <a:tailEnd len="med" w="med"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5" name="Shape 225"/>
        <p:cNvGrpSpPr/>
        <p:nvPr/>
      </p:nvGrpSpPr>
      <p:grpSpPr>
        <a:xfrm>
          <a:off x="0" y="0"/>
          <a:ext cx="0" cy="0"/>
          <a:chOff x="0" y="0"/>
          <a:chExt cx="0" cy="0"/>
        </a:xfrm>
      </p:grpSpPr>
      <p:sp>
        <p:nvSpPr>
          <p:cNvPr id="226" name="Shape 226"/>
          <p:cNvSpPr txBox="1"/>
          <p:nvPr>
            <p:ph type="title"/>
          </p:nvPr>
        </p:nvSpPr>
        <p:spPr>
          <a:xfrm>
            <a:off x="1131375" y="609600"/>
            <a:ext cx="7132513" cy="545023"/>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chemeClr val="accent1"/>
              </a:buClr>
              <a:buSzPct val="25000"/>
              <a:buFont typeface="Arial"/>
              <a:buNone/>
            </a:pPr>
            <a:r>
              <a:rPr b="1" i="0" lang="en-US" sz="3600" u="none" cap="none" strike="noStrike">
                <a:solidFill>
                  <a:schemeClr val="accent1"/>
                </a:solidFill>
                <a:latin typeface="Arial"/>
                <a:ea typeface="Arial"/>
                <a:cs typeface="Arial"/>
                <a:sym typeface="Arial"/>
              </a:rPr>
              <a:t>Reminders</a:t>
            </a:r>
          </a:p>
        </p:txBody>
      </p:sp>
      <p:sp>
        <p:nvSpPr>
          <p:cNvPr id="227" name="Shape 227"/>
          <p:cNvSpPr txBox="1"/>
          <p:nvPr>
            <p:ph idx="1" type="body"/>
          </p:nvPr>
        </p:nvSpPr>
        <p:spPr>
          <a:xfrm>
            <a:off x="859237" y="1356101"/>
            <a:ext cx="7404652" cy="5013700"/>
          </a:xfrm>
          <a:prstGeom prst="rect">
            <a:avLst/>
          </a:prstGeom>
          <a:noFill/>
          <a:ln>
            <a:noFill/>
          </a:ln>
        </p:spPr>
        <p:txBody>
          <a:bodyPr anchorCtr="0" anchor="t" bIns="45700" lIns="91425" rIns="91425" wrap="square" tIns="45700">
            <a:noAutofit/>
          </a:bodyPr>
          <a:lstStyle/>
          <a:p>
            <a:pPr indent="-146050" lvl="0" marL="171450" marR="0" rtl="0" algn="l">
              <a:lnSpc>
                <a:spcPct val="80000"/>
              </a:lnSpc>
              <a:spcBef>
                <a:spcPts val="0"/>
              </a:spcBef>
              <a:spcAft>
                <a:spcPts val="0"/>
              </a:spcAft>
              <a:buClr>
                <a:schemeClr val="dk1"/>
              </a:buClr>
              <a:buSzPct val="81400"/>
              <a:buFont typeface="Noto Sans Symbols"/>
              <a:buChar char="➢"/>
            </a:pPr>
            <a:r>
              <a:rPr b="0" i="0" lang="en-US" sz="2035" u="none" cap="none" strike="noStrike">
                <a:solidFill>
                  <a:schemeClr val="dk1"/>
                </a:solidFill>
                <a:latin typeface="Arial"/>
                <a:ea typeface="Arial"/>
                <a:cs typeface="Arial"/>
                <a:sym typeface="Arial"/>
              </a:rPr>
              <a:t> USED has up to 120 days to review and approve or reject a state’s ESSA Plan</a:t>
            </a:r>
          </a:p>
          <a:p>
            <a:pPr indent="-146050" lvl="0" marL="171450" marR="0" rtl="0" algn="l">
              <a:lnSpc>
                <a:spcPct val="80000"/>
              </a:lnSpc>
              <a:spcBef>
                <a:spcPts val="1000"/>
              </a:spcBef>
              <a:spcAft>
                <a:spcPts val="0"/>
              </a:spcAft>
              <a:buClr>
                <a:schemeClr val="dk1"/>
              </a:buClr>
              <a:buSzPct val="81400"/>
              <a:buFont typeface="Noto Sans Symbols"/>
              <a:buChar char="➢"/>
            </a:pPr>
            <a:r>
              <a:rPr b="0" i="0" lang="en-US" sz="2035" u="none" cap="none" strike="noStrike">
                <a:solidFill>
                  <a:schemeClr val="dk1"/>
                </a:solidFill>
                <a:latin typeface="Arial"/>
                <a:ea typeface="Arial"/>
                <a:cs typeface="Arial"/>
                <a:sym typeface="Arial"/>
              </a:rPr>
              <a:t> Part of that process involves USED-approved Peer Review Panels</a:t>
            </a:r>
          </a:p>
          <a:p>
            <a:pPr indent="-146050" lvl="0" marL="171450" marR="0" rtl="0" algn="l">
              <a:lnSpc>
                <a:spcPct val="80000"/>
              </a:lnSpc>
              <a:spcBef>
                <a:spcPts val="1000"/>
              </a:spcBef>
              <a:spcAft>
                <a:spcPts val="0"/>
              </a:spcAft>
              <a:buClr>
                <a:schemeClr val="dk1"/>
              </a:buClr>
              <a:buSzPct val="81400"/>
              <a:buFont typeface="Noto Sans Symbols"/>
              <a:buChar char="➢"/>
            </a:pPr>
            <a:r>
              <a:rPr b="0" i="0" lang="en-US" sz="2035" u="none" cap="none" strike="noStrike">
                <a:solidFill>
                  <a:schemeClr val="dk1"/>
                </a:solidFill>
                <a:latin typeface="Arial"/>
                <a:ea typeface="Arial"/>
                <a:cs typeface="Arial"/>
                <a:sym typeface="Arial"/>
              </a:rPr>
              <a:t> USED may request that a state make changes to the plan during the review process (15 days to respond)</a:t>
            </a:r>
          </a:p>
          <a:p>
            <a:pPr indent="-146050" lvl="0" marL="171450" marR="0" rtl="0" algn="l">
              <a:lnSpc>
                <a:spcPct val="80000"/>
              </a:lnSpc>
              <a:spcBef>
                <a:spcPts val="1000"/>
              </a:spcBef>
              <a:spcAft>
                <a:spcPts val="0"/>
              </a:spcAft>
              <a:buClr>
                <a:schemeClr val="dk1"/>
              </a:buClr>
              <a:buSzPct val="81400"/>
              <a:buFont typeface="Noto Sans Symbols"/>
              <a:buChar char="➢"/>
            </a:pPr>
            <a:r>
              <a:rPr b="0" i="0" lang="en-US" sz="2035" u="none" cap="none" strike="noStrike">
                <a:solidFill>
                  <a:schemeClr val="dk1"/>
                </a:solidFill>
                <a:latin typeface="Arial"/>
                <a:ea typeface="Arial"/>
                <a:cs typeface="Arial"/>
                <a:sym typeface="Arial"/>
              </a:rPr>
              <a:t> Ultimate decision regarding the plan rests with the U.S. Secretary of Education</a:t>
            </a:r>
          </a:p>
          <a:p>
            <a:pPr indent="-146050" lvl="0" marL="171450" marR="0" rtl="0" algn="l">
              <a:lnSpc>
                <a:spcPct val="80000"/>
              </a:lnSpc>
              <a:spcBef>
                <a:spcPts val="1000"/>
              </a:spcBef>
              <a:spcAft>
                <a:spcPts val="0"/>
              </a:spcAft>
              <a:buClr>
                <a:schemeClr val="dk1"/>
              </a:buClr>
              <a:buSzPct val="81400"/>
              <a:buFont typeface="Noto Sans Symbols"/>
              <a:buChar char="➢"/>
            </a:pPr>
            <a:r>
              <a:rPr b="0" i="0" lang="en-US" sz="2035" u="none" cap="none" strike="noStrike">
                <a:solidFill>
                  <a:schemeClr val="dk1"/>
                </a:solidFill>
                <a:latin typeface="Arial"/>
                <a:ea typeface="Arial"/>
                <a:cs typeface="Arial"/>
                <a:sym typeface="Arial"/>
              </a:rPr>
              <a:t> North Carolina will request waivers for two items in the plan (extend grade 8 math exception to 7</a:t>
            </a:r>
            <a:r>
              <a:rPr b="0" baseline="30000" i="0" lang="en-US" sz="2035" u="none" cap="none" strike="noStrike">
                <a:solidFill>
                  <a:schemeClr val="dk1"/>
                </a:solidFill>
                <a:latin typeface="Arial"/>
                <a:ea typeface="Arial"/>
                <a:cs typeface="Arial"/>
                <a:sym typeface="Arial"/>
              </a:rPr>
              <a:t>th</a:t>
            </a:r>
            <a:r>
              <a:rPr b="0" i="0" lang="en-US" sz="2035" u="none" cap="none" strike="noStrike">
                <a:solidFill>
                  <a:schemeClr val="dk1"/>
                </a:solidFill>
                <a:latin typeface="Arial"/>
                <a:ea typeface="Arial"/>
                <a:cs typeface="Arial"/>
                <a:sym typeface="Arial"/>
              </a:rPr>
              <a:t> grade and delay identification of Schools for Targeted Support and Improvement [TSI] until after the 2018-19 school year – using two years of data under the modified School Performance Grades model)</a:t>
            </a:r>
          </a:p>
          <a:p>
            <a:pPr indent="-146050" lvl="0" marL="171450" marR="0" rtl="0" algn="l">
              <a:lnSpc>
                <a:spcPct val="80000"/>
              </a:lnSpc>
              <a:spcBef>
                <a:spcPts val="1000"/>
              </a:spcBef>
              <a:buClr>
                <a:schemeClr val="dk1"/>
              </a:buClr>
              <a:buSzPct val="81400"/>
              <a:buFont typeface="Noto Sans Symbols"/>
              <a:buChar char="➢"/>
            </a:pPr>
            <a:r>
              <a:rPr b="0" i="0" lang="en-US" sz="2035" u="none" cap="none" strike="noStrike">
                <a:solidFill>
                  <a:schemeClr val="dk1"/>
                </a:solidFill>
                <a:latin typeface="Arial"/>
                <a:ea typeface="Arial"/>
                <a:cs typeface="Arial"/>
                <a:sym typeface="Arial"/>
              </a:rPr>
              <a:t> Once the plan is approved by the USED, North Carolina can always submit amendments to the USED in the future if changes are warranted in the plan</a:t>
            </a:r>
          </a:p>
        </p:txBody>
      </p:sp>
      <p:sp>
        <p:nvSpPr>
          <p:cNvPr id="228" name="Shape 228"/>
          <p:cNvSpPr txBox="1"/>
          <p:nvPr>
            <p:ph idx="12" type="sldNum"/>
          </p:nvPr>
        </p:nvSpPr>
        <p:spPr>
          <a:xfrm>
            <a:off x="7391400"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200">
                <a:solidFill>
                  <a:schemeClr val="dk1"/>
                </a:solidFill>
                <a:latin typeface="Arial"/>
                <a:ea typeface="Arial"/>
                <a:cs typeface="Arial"/>
                <a:sym typeface="Arial"/>
              </a:rPr>
              <a:t>‹#›</a:t>
            </a:fld>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2" name="Shape 232"/>
        <p:cNvGrpSpPr/>
        <p:nvPr/>
      </p:nvGrpSpPr>
      <p:grpSpPr>
        <a:xfrm>
          <a:off x="0" y="0"/>
          <a:ext cx="0" cy="0"/>
          <a:chOff x="0" y="0"/>
          <a:chExt cx="0" cy="0"/>
        </a:xfrm>
      </p:grpSpPr>
      <p:sp>
        <p:nvSpPr>
          <p:cNvPr id="233" name="Shape 233"/>
          <p:cNvSpPr txBox="1"/>
          <p:nvPr>
            <p:ph type="title"/>
          </p:nvPr>
        </p:nvSpPr>
        <p:spPr>
          <a:xfrm>
            <a:off x="1131375" y="356461"/>
            <a:ext cx="7132513" cy="945396"/>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chemeClr val="accent1"/>
              </a:buClr>
              <a:buSzPct val="25000"/>
              <a:buFont typeface="Arial"/>
              <a:buNone/>
            </a:pPr>
            <a:r>
              <a:rPr b="1" i="0" lang="en-US" sz="3600" u="none" cap="none" strike="noStrike">
                <a:solidFill>
                  <a:schemeClr val="accent1"/>
                </a:solidFill>
                <a:latin typeface="Arial"/>
                <a:ea typeface="Arial"/>
                <a:cs typeface="Arial"/>
                <a:sym typeface="Arial"/>
              </a:rPr>
              <a:t>Revisions to the Plan from Last Month (Refer to Attachment 3) </a:t>
            </a:r>
          </a:p>
        </p:txBody>
      </p:sp>
      <p:sp>
        <p:nvSpPr>
          <p:cNvPr id="234" name="Shape 234"/>
          <p:cNvSpPr txBox="1"/>
          <p:nvPr>
            <p:ph idx="1" type="body"/>
          </p:nvPr>
        </p:nvSpPr>
        <p:spPr>
          <a:xfrm>
            <a:off x="449452" y="1402598"/>
            <a:ext cx="8221609" cy="4615911"/>
          </a:xfrm>
          <a:prstGeom prst="rect">
            <a:avLst/>
          </a:prstGeom>
          <a:noFill/>
          <a:ln>
            <a:noFill/>
          </a:ln>
        </p:spPr>
        <p:txBody>
          <a:bodyPr anchorCtr="0" anchor="t" bIns="45700" lIns="91425" rIns="91425" wrap="square" tIns="45700">
            <a:noAutofit/>
          </a:bodyPr>
          <a:lstStyle/>
          <a:p>
            <a:pPr indent="-146050" lvl="0" marL="171450" marR="0" rtl="0" algn="l">
              <a:lnSpc>
                <a:spcPct val="100000"/>
              </a:lnSpc>
              <a:spcBef>
                <a:spcPts val="0"/>
              </a:spcBef>
              <a:spcAft>
                <a:spcPts val="0"/>
              </a:spcAft>
              <a:buClr>
                <a:schemeClr val="dk1"/>
              </a:buClr>
              <a:buSzPct val="86666"/>
              <a:buFont typeface="Noto Sans Symbols"/>
              <a:buChar char="➢"/>
            </a:pPr>
            <a:r>
              <a:rPr b="0" i="0" lang="en-US" sz="2400" u="none" cap="none" strike="noStrike">
                <a:solidFill>
                  <a:schemeClr val="dk1"/>
                </a:solidFill>
                <a:latin typeface="Arial"/>
                <a:ea typeface="Arial"/>
                <a:cs typeface="Arial"/>
                <a:sym typeface="Arial"/>
              </a:rPr>
              <a:t> </a:t>
            </a:r>
            <a:r>
              <a:rPr b="0" i="0" lang="en-US" sz="2600" u="none" cap="none" strike="noStrike">
                <a:solidFill>
                  <a:schemeClr val="dk1"/>
                </a:solidFill>
                <a:latin typeface="Arial"/>
                <a:ea typeface="Arial"/>
                <a:cs typeface="Arial"/>
                <a:sym typeface="Arial"/>
              </a:rPr>
              <a:t>ESSA State Plan Changes</a:t>
            </a:r>
          </a:p>
          <a:p>
            <a:pPr indent="-242888" lvl="1" marL="573088" marR="0" rtl="0" algn="l">
              <a:lnSpc>
                <a:spcPct val="100000"/>
              </a:lnSpc>
              <a:spcBef>
                <a:spcPts val="600"/>
              </a:spcBef>
              <a:spcAft>
                <a:spcPts val="0"/>
              </a:spcAft>
              <a:buClr>
                <a:schemeClr val="dk1"/>
              </a:buClr>
              <a:buSzPct val="80000"/>
              <a:buFont typeface="Arial"/>
              <a:buChar char="•"/>
            </a:pPr>
            <a:r>
              <a:rPr b="0" i="0" lang="en-US" sz="2400" u="none" cap="none" strike="noStrike">
                <a:solidFill>
                  <a:schemeClr val="dk1"/>
                </a:solidFill>
                <a:latin typeface="Arial"/>
                <a:ea typeface="Arial"/>
                <a:cs typeface="Arial"/>
                <a:sym typeface="Arial"/>
              </a:rPr>
              <a:t>1 &amp; 2: N-Size – Additional information to support 30</a:t>
            </a:r>
          </a:p>
          <a:p>
            <a:pPr indent="-242888" lvl="1" marL="573088" marR="0" rtl="0" algn="l">
              <a:lnSpc>
                <a:spcPct val="100000"/>
              </a:lnSpc>
              <a:spcBef>
                <a:spcPts val="600"/>
              </a:spcBef>
              <a:spcAft>
                <a:spcPts val="0"/>
              </a:spcAft>
              <a:buClr>
                <a:schemeClr val="dk1"/>
              </a:buClr>
              <a:buSzPct val="80000"/>
              <a:buFont typeface="Arial"/>
              <a:buChar char="•"/>
            </a:pPr>
            <a:r>
              <a:rPr b="0" i="0" lang="en-US" sz="2400" u="none" cap="none" strike="noStrike">
                <a:solidFill>
                  <a:schemeClr val="dk1"/>
                </a:solidFill>
                <a:latin typeface="Arial"/>
                <a:ea typeface="Arial"/>
                <a:cs typeface="Arial"/>
                <a:sym typeface="Arial"/>
              </a:rPr>
              <a:t>3 &amp; 6: English Learner Progress starting year </a:t>
            </a:r>
          </a:p>
          <a:p>
            <a:pPr indent="-242888" lvl="1" marL="573088" marR="0" rtl="0" algn="l">
              <a:lnSpc>
                <a:spcPct val="100000"/>
              </a:lnSpc>
              <a:spcBef>
                <a:spcPts val="600"/>
              </a:spcBef>
              <a:spcAft>
                <a:spcPts val="0"/>
              </a:spcAft>
              <a:buClr>
                <a:schemeClr val="dk1"/>
              </a:buClr>
              <a:buSzPct val="80000"/>
              <a:buFont typeface="Arial"/>
              <a:buChar char="•"/>
            </a:pPr>
            <a:r>
              <a:rPr b="0" i="0" lang="en-US" sz="2400" u="none" cap="none" strike="noStrike">
                <a:solidFill>
                  <a:schemeClr val="dk1"/>
                </a:solidFill>
                <a:latin typeface="Arial"/>
                <a:ea typeface="Arial"/>
                <a:cs typeface="Arial"/>
                <a:sym typeface="Arial"/>
              </a:rPr>
              <a:t>4, 5, 7 &amp; 8: General Assembly amendments to School Performance Grades (SPG) model</a:t>
            </a:r>
          </a:p>
          <a:p>
            <a:pPr indent="-242888" lvl="1" marL="573088" marR="0" rtl="0" algn="l">
              <a:lnSpc>
                <a:spcPct val="100000"/>
              </a:lnSpc>
              <a:spcBef>
                <a:spcPts val="600"/>
              </a:spcBef>
              <a:spcAft>
                <a:spcPts val="0"/>
              </a:spcAft>
              <a:buClr>
                <a:schemeClr val="dk1"/>
              </a:buClr>
              <a:buSzPct val="80000"/>
              <a:buFont typeface="Arial"/>
              <a:buChar char="•"/>
            </a:pPr>
            <a:r>
              <a:rPr b="0" i="0" lang="en-US" sz="2400" u="none" cap="none" strike="noStrike">
                <a:solidFill>
                  <a:schemeClr val="dk1"/>
                </a:solidFill>
                <a:latin typeface="Arial"/>
                <a:ea typeface="Arial"/>
                <a:cs typeface="Arial"/>
                <a:sym typeface="Arial"/>
              </a:rPr>
              <a:t>9: Additional indicators in School Report Cards</a:t>
            </a:r>
          </a:p>
          <a:p>
            <a:pPr indent="-242888" lvl="1" marL="573088" marR="0" rtl="0" algn="l">
              <a:lnSpc>
                <a:spcPct val="100000"/>
              </a:lnSpc>
              <a:spcBef>
                <a:spcPts val="600"/>
              </a:spcBef>
              <a:spcAft>
                <a:spcPts val="0"/>
              </a:spcAft>
              <a:buClr>
                <a:schemeClr val="dk1"/>
              </a:buClr>
              <a:buSzPct val="80000"/>
              <a:buFont typeface="Arial"/>
              <a:buChar char="•"/>
            </a:pPr>
            <a:r>
              <a:rPr b="0" i="0" lang="en-US" sz="2400" u="none" cap="none" strike="noStrike">
                <a:solidFill>
                  <a:schemeClr val="dk1"/>
                </a:solidFill>
                <a:latin typeface="Arial"/>
                <a:ea typeface="Arial"/>
                <a:cs typeface="Arial"/>
                <a:sym typeface="Arial"/>
              </a:rPr>
              <a:t>10: Revised identification of TSI-Consistently Underperforming Subgroups– changed to three years in a row of “F”</a:t>
            </a:r>
          </a:p>
          <a:p>
            <a:pPr indent="-242888" lvl="1" marL="573088" marR="0" rtl="0" algn="l">
              <a:lnSpc>
                <a:spcPct val="100000"/>
              </a:lnSpc>
              <a:spcBef>
                <a:spcPts val="600"/>
              </a:spcBef>
              <a:spcAft>
                <a:spcPts val="0"/>
              </a:spcAft>
              <a:buClr>
                <a:schemeClr val="dk1"/>
              </a:buClr>
              <a:buSzPct val="80000"/>
              <a:buFont typeface="Arial"/>
              <a:buChar char="•"/>
            </a:pPr>
            <a:r>
              <a:rPr b="0" i="0" lang="en-US" sz="2400" u="none" cap="none" strike="noStrike">
                <a:solidFill>
                  <a:schemeClr val="dk1"/>
                </a:solidFill>
                <a:latin typeface="Arial"/>
                <a:ea typeface="Arial"/>
                <a:cs typeface="Arial"/>
                <a:sym typeface="Arial"/>
              </a:rPr>
              <a:t>11: Added emphasis on exit criteria for TSI-Consistently Underperforming Subgroups based on two years of SPG improvement (not an “F”)</a:t>
            </a:r>
          </a:p>
          <a:p>
            <a:pPr indent="-2540" lvl="1" marL="205740" marR="0" rtl="0" algn="l">
              <a:lnSpc>
                <a:spcPct val="90000"/>
              </a:lnSpc>
              <a:spcBef>
                <a:spcPts val="150"/>
              </a:spcBef>
              <a:spcAft>
                <a:spcPts val="0"/>
              </a:spcAft>
              <a:buClr>
                <a:schemeClr val="accent1"/>
              </a:buClr>
              <a:buSzPct val="25000"/>
              <a:buFont typeface="Corbel"/>
              <a:buNone/>
            </a:pPr>
            <a:r>
              <a:t/>
            </a:r>
            <a:endParaRPr b="0" i="0" sz="2200" u="none" cap="none" strike="noStrike">
              <a:solidFill>
                <a:schemeClr val="dk1"/>
              </a:solidFill>
              <a:latin typeface="Arial"/>
              <a:ea typeface="Arial"/>
              <a:cs typeface="Arial"/>
              <a:sym typeface="Arial"/>
            </a:endParaRPr>
          </a:p>
          <a:p>
            <a:pPr indent="-139700" lvl="1" marL="342900" marR="0" rtl="0" algn="l">
              <a:lnSpc>
                <a:spcPct val="90000"/>
              </a:lnSpc>
              <a:spcBef>
                <a:spcPts val="450"/>
              </a:spcBef>
              <a:spcAft>
                <a:spcPts val="0"/>
              </a:spcAft>
              <a:buClr>
                <a:schemeClr val="accent1"/>
              </a:buClr>
              <a:buSzPct val="80000"/>
              <a:buFont typeface="Noto Sans Symbols"/>
              <a:buNone/>
            </a:pPr>
            <a:r>
              <a:t/>
            </a:r>
            <a:endParaRPr b="0" i="0" sz="2200" u="none" cap="none" strike="noStrike">
              <a:solidFill>
                <a:schemeClr val="dk1"/>
              </a:solidFill>
              <a:latin typeface="Arial"/>
              <a:ea typeface="Arial"/>
              <a:cs typeface="Arial"/>
              <a:sym typeface="Arial"/>
            </a:endParaRPr>
          </a:p>
          <a:p>
            <a:pPr indent="-139700" lvl="1" marL="342900" marR="0" rtl="0" algn="l">
              <a:lnSpc>
                <a:spcPct val="90000"/>
              </a:lnSpc>
              <a:spcBef>
                <a:spcPts val="450"/>
              </a:spcBef>
              <a:spcAft>
                <a:spcPts val="0"/>
              </a:spcAft>
              <a:buClr>
                <a:schemeClr val="accent1"/>
              </a:buClr>
              <a:buSzPct val="80000"/>
              <a:buFont typeface="Noto Sans Symbols"/>
              <a:buNone/>
            </a:pPr>
            <a:r>
              <a:t/>
            </a:r>
            <a:endParaRPr b="0" i="0" sz="2200" u="none" cap="none" strike="noStrike">
              <a:solidFill>
                <a:schemeClr val="dk1"/>
              </a:solidFill>
              <a:latin typeface="Arial"/>
              <a:ea typeface="Arial"/>
              <a:cs typeface="Arial"/>
              <a:sym typeface="Arial"/>
            </a:endParaRPr>
          </a:p>
          <a:p>
            <a:pPr indent="-139700" lvl="1" marL="342900" marR="0" rtl="0" algn="l">
              <a:lnSpc>
                <a:spcPct val="90000"/>
              </a:lnSpc>
              <a:spcBef>
                <a:spcPts val="450"/>
              </a:spcBef>
              <a:spcAft>
                <a:spcPts val="0"/>
              </a:spcAft>
              <a:buClr>
                <a:schemeClr val="accent1"/>
              </a:buClr>
              <a:buSzPct val="79999"/>
              <a:buFont typeface="Noto Sans Symbols"/>
              <a:buNone/>
            </a:pPr>
            <a:r>
              <a:t/>
            </a:r>
            <a:endParaRPr b="0" i="0" sz="1800" u="none" cap="none" strike="noStrike">
              <a:solidFill>
                <a:schemeClr val="dk1"/>
              </a:solidFill>
              <a:latin typeface="Arial"/>
              <a:ea typeface="Arial"/>
              <a:cs typeface="Arial"/>
              <a:sym typeface="Arial"/>
            </a:endParaRPr>
          </a:p>
        </p:txBody>
      </p:sp>
      <p:sp>
        <p:nvSpPr>
          <p:cNvPr id="235" name="Shape 235"/>
          <p:cNvSpPr txBox="1"/>
          <p:nvPr>
            <p:ph idx="12" type="sldNum"/>
          </p:nvPr>
        </p:nvSpPr>
        <p:spPr>
          <a:xfrm>
            <a:off x="7391400"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200">
                <a:solidFill>
                  <a:schemeClr val="dk1"/>
                </a:solidFill>
                <a:latin typeface="Arial"/>
                <a:ea typeface="Arial"/>
                <a:cs typeface="Arial"/>
                <a:sym typeface="Arial"/>
              </a:rPr>
              <a:t>‹#›</a:t>
            </a:fld>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9" name="Shape 239"/>
        <p:cNvGrpSpPr/>
        <p:nvPr/>
      </p:nvGrpSpPr>
      <p:grpSpPr>
        <a:xfrm>
          <a:off x="0" y="0"/>
          <a:ext cx="0" cy="0"/>
          <a:chOff x="0" y="0"/>
          <a:chExt cx="0" cy="0"/>
        </a:xfrm>
      </p:grpSpPr>
      <p:sp>
        <p:nvSpPr>
          <p:cNvPr id="240" name="Shape 240"/>
          <p:cNvSpPr txBox="1"/>
          <p:nvPr>
            <p:ph type="title"/>
          </p:nvPr>
        </p:nvSpPr>
        <p:spPr>
          <a:xfrm>
            <a:off x="1131375" y="356461"/>
            <a:ext cx="7132513" cy="945396"/>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chemeClr val="accent1"/>
              </a:buClr>
              <a:buSzPct val="25000"/>
              <a:buFont typeface="Arial"/>
              <a:buNone/>
            </a:pPr>
            <a:r>
              <a:rPr b="1" i="0" lang="en-US" sz="3600" u="none" cap="none" strike="noStrike">
                <a:solidFill>
                  <a:schemeClr val="accent1"/>
                </a:solidFill>
                <a:latin typeface="Arial"/>
                <a:ea typeface="Arial"/>
                <a:cs typeface="Arial"/>
                <a:sym typeface="Arial"/>
              </a:rPr>
              <a:t>Revisions to the Plan (continued) </a:t>
            </a:r>
          </a:p>
        </p:txBody>
      </p:sp>
      <p:sp>
        <p:nvSpPr>
          <p:cNvPr id="241" name="Shape 241"/>
          <p:cNvSpPr txBox="1"/>
          <p:nvPr>
            <p:ph idx="1" type="body"/>
          </p:nvPr>
        </p:nvSpPr>
        <p:spPr>
          <a:xfrm>
            <a:off x="449452" y="1402598"/>
            <a:ext cx="8221609" cy="4615911"/>
          </a:xfrm>
          <a:prstGeom prst="rect">
            <a:avLst/>
          </a:prstGeom>
          <a:noFill/>
          <a:ln>
            <a:noFill/>
          </a:ln>
        </p:spPr>
        <p:txBody>
          <a:bodyPr anchorCtr="0" anchor="t" bIns="45700" lIns="91425" rIns="91425" wrap="square" tIns="45700">
            <a:noAutofit/>
          </a:bodyPr>
          <a:lstStyle/>
          <a:p>
            <a:pPr indent="-146050" lvl="0" marL="171450" marR="0" rtl="0" algn="l">
              <a:lnSpc>
                <a:spcPct val="100000"/>
              </a:lnSpc>
              <a:spcBef>
                <a:spcPts val="0"/>
              </a:spcBef>
              <a:spcAft>
                <a:spcPts val="0"/>
              </a:spcAft>
              <a:buClr>
                <a:schemeClr val="dk1"/>
              </a:buClr>
              <a:buSzPct val="86666"/>
              <a:buFont typeface="Noto Sans Symbols"/>
              <a:buChar char="➢"/>
            </a:pPr>
            <a:r>
              <a:rPr b="0" i="0" lang="en-US" sz="2400" u="none" cap="none" strike="noStrike">
                <a:solidFill>
                  <a:schemeClr val="dk1"/>
                </a:solidFill>
                <a:latin typeface="Arial"/>
                <a:ea typeface="Arial"/>
                <a:cs typeface="Arial"/>
                <a:sym typeface="Arial"/>
              </a:rPr>
              <a:t> </a:t>
            </a:r>
            <a:r>
              <a:rPr b="0" i="0" lang="en-US" sz="2600" u="none" cap="none" strike="noStrike">
                <a:solidFill>
                  <a:schemeClr val="dk1"/>
                </a:solidFill>
                <a:latin typeface="Arial"/>
                <a:ea typeface="Arial"/>
                <a:cs typeface="Arial"/>
                <a:sym typeface="Arial"/>
              </a:rPr>
              <a:t>ESSA State Plan Changes</a:t>
            </a:r>
          </a:p>
          <a:p>
            <a:pPr indent="-242888" lvl="1" marL="573088" marR="0" rtl="0" algn="l">
              <a:lnSpc>
                <a:spcPct val="100000"/>
              </a:lnSpc>
              <a:spcBef>
                <a:spcPts val="600"/>
              </a:spcBef>
              <a:spcAft>
                <a:spcPts val="0"/>
              </a:spcAft>
              <a:buClr>
                <a:schemeClr val="dk1"/>
              </a:buClr>
              <a:buSzPct val="80000"/>
              <a:buFont typeface="Arial"/>
              <a:buChar char="•"/>
            </a:pPr>
            <a:r>
              <a:rPr b="0" i="0" lang="en-US" sz="2400" u="none" cap="none" strike="noStrike">
                <a:solidFill>
                  <a:schemeClr val="dk1"/>
                </a:solidFill>
                <a:latin typeface="Arial"/>
                <a:ea typeface="Arial"/>
                <a:cs typeface="Arial"/>
                <a:sym typeface="Arial"/>
              </a:rPr>
              <a:t>12: Revised identification of TSI schools-Additional Targeted Support to be three years of data</a:t>
            </a:r>
          </a:p>
          <a:p>
            <a:pPr indent="-242888" lvl="1" marL="573088" marR="0" rtl="0" algn="l">
              <a:lnSpc>
                <a:spcPct val="100000"/>
              </a:lnSpc>
              <a:spcBef>
                <a:spcPts val="600"/>
              </a:spcBef>
              <a:spcAft>
                <a:spcPts val="0"/>
              </a:spcAft>
              <a:buClr>
                <a:schemeClr val="dk1"/>
              </a:buClr>
              <a:buSzPct val="80000"/>
              <a:buFont typeface="Arial"/>
              <a:buChar char="•"/>
            </a:pPr>
            <a:r>
              <a:rPr b="0" i="0" lang="en-US" sz="2400" u="none" cap="none" strike="noStrike">
                <a:solidFill>
                  <a:schemeClr val="dk1"/>
                </a:solidFill>
                <a:latin typeface="Arial"/>
                <a:ea typeface="Arial"/>
                <a:cs typeface="Arial"/>
                <a:sym typeface="Arial"/>
              </a:rPr>
              <a:t>13: Added emphasis that exit criteria for CSI schools applied after four years of school improvement efforts</a:t>
            </a:r>
          </a:p>
          <a:p>
            <a:pPr indent="-242888" lvl="1" marL="573088" marR="0" rtl="0" algn="l">
              <a:lnSpc>
                <a:spcPct val="100000"/>
              </a:lnSpc>
              <a:spcBef>
                <a:spcPts val="600"/>
              </a:spcBef>
              <a:spcAft>
                <a:spcPts val="0"/>
              </a:spcAft>
              <a:buClr>
                <a:schemeClr val="dk1"/>
              </a:buClr>
              <a:buSzPct val="80000"/>
              <a:buFont typeface="Arial"/>
              <a:buChar char="•"/>
            </a:pPr>
            <a:r>
              <a:rPr b="0" i="0" lang="en-US" sz="2400" u="none" cap="none" strike="noStrike">
                <a:solidFill>
                  <a:schemeClr val="dk1"/>
                </a:solidFill>
                <a:latin typeface="Arial"/>
                <a:ea typeface="Arial"/>
                <a:cs typeface="Arial"/>
                <a:sym typeface="Arial"/>
              </a:rPr>
              <a:t>14: Revised graphic for TSI to align with revised text</a:t>
            </a:r>
          </a:p>
          <a:p>
            <a:pPr indent="-242888" lvl="1" marL="573088" marR="0" rtl="0" algn="l">
              <a:lnSpc>
                <a:spcPct val="100000"/>
              </a:lnSpc>
              <a:spcBef>
                <a:spcPts val="600"/>
              </a:spcBef>
              <a:spcAft>
                <a:spcPts val="0"/>
              </a:spcAft>
              <a:buClr>
                <a:schemeClr val="dk1"/>
              </a:buClr>
              <a:buSzPct val="80000"/>
              <a:buFont typeface="Arial"/>
              <a:buChar char="•"/>
            </a:pPr>
            <a:r>
              <a:rPr b="0" i="0" lang="en-US" sz="2400" u="none" cap="none" strike="noStrike">
                <a:solidFill>
                  <a:schemeClr val="dk1"/>
                </a:solidFill>
                <a:latin typeface="Arial"/>
                <a:ea typeface="Arial"/>
                <a:cs typeface="Arial"/>
                <a:sym typeface="Arial"/>
              </a:rPr>
              <a:t>15: Included additional description of state-level activities offered for low-performing schools</a:t>
            </a:r>
          </a:p>
          <a:p>
            <a:pPr indent="-242888" lvl="1" marL="573088" marR="0" rtl="0" algn="l">
              <a:lnSpc>
                <a:spcPct val="100000"/>
              </a:lnSpc>
              <a:spcBef>
                <a:spcPts val="600"/>
              </a:spcBef>
              <a:spcAft>
                <a:spcPts val="0"/>
              </a:spcAft>
              <a:buClr>
                <a:schemeClr val="dk1"/>
              </a:buClr>
              <a:buSzPct val="80000"/>
              <a:buFont typeface="Arial"/>
              <a:buChar char="•"/>
            </a:pPr>
            <a:r>
              <a:rPr b="0" i="0" lang="en-US" sz="2400" u="none" cap="none" strike="noStrike">
                <a:solidFill>
                  <a:schemeClr val="dk1"/>
                </a:solidFill>
                <a:latin typeface="Arial"/>
                <a:ea typeface="Arial"/>
                <a:cs typeface="Arial"/>
                <a:sym typeface="Arial"/>
              </a:rPr>
              <a:t>16: Defined "boxplot" for better understanding </a:t>
            </a:r>
          </a:p>
          <a:p>
            <a:pPr indent="-242888" lvl="1" marL="573088" marR="0" rtl="0" algn="l">
              <a:lnSpc>
                <a:spcPct val="100000"/>
              </a:lnSpc>
              <a:spcBef>
                <a:spcPts val="600"/>
              </a:spcBef>
              <a:spcAft>
                <a:spcPts val="0"/>
              </a:spcAft>
              <a:buClr>
                <a:schemeClr val="dk1"/>
              </a:buClr>
              <a:buSzPct val="80000"/>
              <a:buFont typeface="Arial"/>
              <a:buChar char="•"/>
            </a:pPr>
            <a:r>
              <a:rPr b="0" i="0" lang="en-US" sz="2400" u="none" cap="none" strike="noStrike">
                <a:solidFill>
                  <a:schemeClr val="dk1"/>
                </a:solidFill>
                <a:latin typeface="Arial"/>
                <a:ea typeface="Arial"/>
                <a:cs typeface="Arial"/>
                <a:sym typeface="Arial"/>
              </a:rPr>
              <a:t>17: Inserted state-level strategies from equity plan</a:t>
            </a:r>
          </a:p>
          <a:p>
            <a:pPr indent="-242888" lvl="1" marL="573088" marR="0" rtl="0" algn="l">
              <a:lnSpc>
                <a:spcPct val="100000"/>
              </a:lnSpc>
              <a:spcBef>
                <a:spcPts val="600"/>
              </a:spcBef>
              <a:spcAft>
                <a:spcPts val="0"/>
              </a:spcAft>
              <a:buClr>
                <a:schemeClr val="dk1"/>
              </a:buClr>
              <a:buSzPct val="80000"/>
              <a:buFont typeface="Arial"/>
              <a:buChar char="•"/>
            </a:pPr>
            <a:r>
              <a:rPr b="0" i="0" lang="en-US" sz="2400" u="none" cap="none" strike="noStrike">
                <a:solidFill>
                  <a:schemeClr val="dk1"/>
                </a:solidFill>
                <a:latin typeface="Arial"/>
                <a:ea typeface="Arial"/>
                <a:cs typeface="Arial"/>
                <a:sym typeface="Arial"/>
              </a:rPr>
              <a:t>18: Clarified licensure requirements for CTE teachers in the "Restart model"</a:t>
            </a:r>
          </a:p>
          <a:p>
            <a:pPr indent="-2540" lvl="1" marL="205740" marR="0" rtl="0" algn="l">
              <a:lnSpc>
                <a:spcPct val="90000"/>
              </a:lnSpc>
              <a:spcBef>
                <a:spcPts val="150"/>
              </a:spcBef>
              <a:spcAft>
                <a:spcPts val="0"/>
              </a:spcAft>
              <a:buClr>
                <a:schemeClr val="accent1"/>
              </a:buClr>
              <a:buSzPct val="25000"/>
              <a:buFont typeface="Corbel"/>
              <a:buNone/>
            </a:pPr>
            <a:r>
              <a:t/>
            </a:r>
            <a:endParaRPr b="0" i="0" sz="2200" u="none" cap="none" strike="noStrike">
              <a:solidFill>
                <a:schemeClr val="dk1"/>
              </a:solidFill>
              <a:latin typeface="Arial"/>
              <a:ea typeface="Arial"/>
              <a:cs typeface="Arial"/>
              <a:sym typeface="Arial"/>
            </a:endParaRPr>
          </a:p>
          <a:p>
            <a:pPr indent="-139700" lvl="1" marL="342900" marR="0" rtl="0" algn="l">
              <a:lnSpc>
                <a:spcPct val="90000"/>
              </a:lnSpc>
              <a:spcBef>
                <a:spcPts val="450"/>
              </a:spcBef>
              <a:spcAft>
                <a:spcPts val="0"/>
              </a:spcAft>
              <a:buClr>
                <a:schemeClr val="accent1"/>
              </a:buClr>
              <a:buSzPct val="80000"/>
              <a:buFont typeface="Noto Sans Symbols"/>
              <a:buNone/>
            </a:pPr>
            <a:r>
              <a:t/>
            </a:r>
            <a:endParaRPr b="0" i="0" sz="2200" u="none" cap="none" strike="noStrike">
              <a:solidFill>
                <a:schemeClr val="dk1"/>
              </a:solidFill>
              <a:latin typeface="Arial"/>
              <a:ea typeface="Arial"/>
              <a:cs typeface="Arial"/>
              <a:sym typeface="Arial"/>
            </a:endParaRPr>
          </a:p>
          <a:p>
            <a:pPr indent="-139700" lvl="1" marL="342900" marR="0" rtl="0" algn="l">
              <a:lnSpc>
                <a:spcPct val="90000"/>
              </a:lnSpc>
              <a:spcBef>
                <a:spcPts val="450"/>
              </a:spcBef>
              <a:spcAft>
                <a:spcPts val="0"/>
              </a:spcAft>
              <a:buClr>
                <a:schemeClr val="accent1"/>
              </a:buClr>
              <a:buSzPct val="80000"/>
              <a:buFont typeface="Noto Sans Symbols"/>
              <a:buNone/>
            </a:pPr>
            <a:r>
              <a:t/>
            </a:r>
            <a:endParaRPr b="0" i="0" sz="2200" u="none" cap="none" strike="noStrike">
              <a:solidFill>
                <a:schemeClr val="dk1"/>
              </a:solidFill>
              <a:latin typeface="Arial"/>
              <a:ea typeface="Arial"/>
              <a:cs typeface="Arial"/>
              <a:sym typeface="Arial"/>
            </a:endParaRPr>
          </a:p>
          <a:p>
            <a:pPr indent="-139700" lvl="1" marL="342900" marR="0" rtl="0" algn="l">
              <a:lnSpc>
                <a:spcPct val="90000"/>
              </a:lnSpc>
              <a:spcBef>
                <a:spcPts val="450"/>
              </a:spcBef>
              <a:spcAft>
                <a:spcPts val="0"/>
              </a:spcAft>
              <a:buClr>
                <a:schemeClr val="accent1"/>
              </a:buClr>
              <a:buSzPct val="79999"/>
              <a:buFont typeface="Noto Sans Symbols"/>
              <a:buNone/>
            </a:pPr>
            <a:r>
              <a:t/>
            </a:r>
            <a:endParaRPr b="0" i="0" sz="1800" u="none" cap="none" strike="noStrike">
              <a:solidFill>
                <a:schemeClr val="dk1"/>
              </a:solidFill>
              <a:latin typeface="Arial"/>
              <a:ea typeface="Arial"/>
              <a:cs typeface="Arial"/>
              <a:sym typeface="Arial"/>
            </a:endParaRPr>
          </a:p>
        </p:txBody>
      </p:sp>
      <p:sp>
        <p:nvSpPr>
          <p:cNvPr id="242" name="Shape 242"/>
          <p:cNvSpPr txBox="1"/>
          <p:nvPr>
            <p:ph idx="12" type="sldNum"/>
          </p:nvPr>
        </p:nvSpPr>
        <p:spPr>
          <a:xfrm>
            <a:off x="7391400"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200">
                <a:solidFill>
                  <a:schemeClr val="dk1"/>
                </a:solidFill>
                <a:latin typeface="Arial"/>
                <a:ea typeface="Arial"/>
                <a:cs typeface="Arial"/>
                <a:sym typeface="Arial"/>
              </a:rPr>
              <a:t>‹#›</a:t>
            </a:fld>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Shape 247"/>
          <p:cNvSpPr txBox="1"/>
          <p:nvPr>
            <p:ph type="title"/>
          </p:nvPr>
        </p:nvSpPr>
        <p:spPr>
          <a:xfrm>
            <a:off x="1131375" y="356461"/>
            <a:ext cx="7132513" cy="945396"/>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chemeClr val="accent1"/>
              </a:buClr>
              <a:buSzPct val="25000"/>
              <a:buFont typeface="Arial"/>
              <a:buNone/>
            </a:pPr>
            <a:r>
              <a:rPr b="1" i="0" lang="en-US" sz="3600" u="none" cap="none" strike="noStrike">
                <a:solidFill>
                  <a:schemeClr val="accent1"/>
                </a:solidFill>
                <a:latin typeface="Arial"/>
                <a:ea typeface="Arial"/>
                <a:cs typeface="Arial"/>
                <a:sym typeface="Arial"/>
              </a:rPr>
              <a:t>Revisions to the Plan (continued) </a:t>
            </a:r>
          </a:p>
        </p:txBody>
      </p:sp>
      <p:sp>
        <p:nvSpPr>
          <p:cNvPr id="248" name="Shape 248"/>
          <p:cNvSpPr txBox="1"/>
          <p:nvPr>
            <p:ph idx="1" type="body"/>
          </p:nvPr>
        </p:nvSpPr>
        <p:spPr>
          <a:xfrm>
            <a:off x="449452" y="1402598"/>
            <a:ext cx="8221609" cy="4615911"/>
          </a:xfrm>
          <a:prstGeom prst="rect">
            <a:avLst/>
          </a:prstGeom>
          <a:noFill/>
          <a:ln>
            <a:noFill/>
          </a:ln>
        </p:spPr>
        <p:txBody>
          <a:bodyPr anchorCtr="0" anchor="t" bIns="45700" lIns="91425" rIns="91425" wrap="square" tIns="45700">
            <a:noAutofit/>
          </a:bodyPr>
          <a:lstStyle/>
          <a:p>
            <a:pPr indent="-146050" lvl="0" marL="171450" marR="0" rtl="0" algn="l">
              <a:lnSpc>
                <a:spcPct val="100000"/>
              </a:lnSpc>
              <a:spcBef>
                <a:spcPts val="0"/>
              </a:spcBef>
              <a:spcAft>
                <a:spcPts val="0"/>
              </a:spcAft>
              <a:buClr>
                <a:schemeClr val="dk1"/>
              </a:buClr>
              <a:buSzPct val="86666"/>
              <a:buFont typeface="Noto Sans Symbols"/>
              <a:buChar char="➢"/>
            </a:pPr>
            <a:r>
              <a:rPr b="0" i="0" lang="en-US" sz="2400" u="none" cap="none" strike="noStrike">
                <a:solidFill>
                  <a:schemeClr val="dk1"/>
                </a:solidFill>
                <a:latin typeface="Arial"/>
                <a:ea typeface="Arial"/>
                <a:cs typeface="Arial"/>
                <a:sym typeface="Arial"/>
              </a:rPr>
              <a:t> </a:t>
            </a:r>
            <a:r>
              <a:rPr b="0" i="0" lang="en-US" sz="2600" u="none" cap="none" strike="noStrike">
                <a:solidFill>
                  <a:schemeClr val="dk1"/>
                </a:solidFill>
                <a:latin typeface="Arial"/>
                <a:ea typeface="Arial"/>
                <a:cs typeface="Arial"/>
                <a:sym typeface="Arial"/>
              </a:rPr>
              <a:t>ESSA State Plan Changes</a:t>
            </a:r>
          </a:p>
          <a:p>
            <a:pPr indent="-242888" lvl="1" marL="573088" marR="0" rtl="0" algn="l">
              <a:lnSpc>
                <a:spcPct val="100000"/>
              </a:lnSpc>
              <a:spcBef>
                <a:spcPts val="600"/>
              </a:spcBef>
              <a:spcAft>
                <a:spcPts val="0"/>
              </a:spcAft>
              <a:buClr>
                <a:schemeClr val="dk1"/>
              </a:buClr>
              <a:buSzPct val="80000"/>
              <a:buFont typeface="Arial"/>
              <a:buChar char="•"/>
            </a:pPr>
            <a:r>
              <a:rPr b="0" i="0" lang="en-US" sz="2400" u="none" cap="none" strike="noStrike">
                <a:solidFill>
                  <a:schemeClr val="dk1"/>
                </a:solidFill>
                <a:latin typeface="Arial"/>
                <a:ea typeface="Arial"/>
                <a:cs typeface="Arial"/>
                <a:sym typeface="Arial"/>
              </a:rPr>
              <a:t>19: Described advanced learning opportunities for underserved populations</a:t>
            </a:r>
          </a:p>
          <a:p>
            <a:pPr indent="-242888" lvl="1" marL="573088" marR="0" rtl="0" algn="l">
              <a:lnSpc>
                <a:spcPct val="100000"/>
              </a:lnSpc>
              <a:spcBef>
                <a:spcPts val="600"/>
              </a:spcBef>
              <a:spcAft>
                <a:spcPts val="0"/>
              </a:spcAft>
              <a:buClr>
                <a:schemeClr val="dk1"/>
              </a:buClr>
              <a:buSzPct val="80000"/>
              <a:buFont typeface="Arial"/>
              <a:buChar char="•"/>
            </a:pPr>
            <a:r>
              <a:rPr b="0" i="0" lang="en-US" sz="2400" u="none" cap="none" strike="noStrike">
                <a:solidFill>
                  <a:schemeClr val="dk1"/>
                </a:solidFill>
                <a:latin typeface="Arial"/>
                <a:ea typeface="Arial"/>
                <a:cs typeface="Arial"/>
                <a:sym typeface="Arial"/>
              </a:rPr>
              <a:t>20: Included General Education Provisions Act (GEPA) requirement </a:t>
            </a:r>
          </a:p>
          <a:p>
            <a:pPr indent="-242888" lvl="1" marL="573088" marR="0" rtl="0" algn="l">
              <a:lnSpc>
                <a:spcPct val="100000"/>
              </a:lnSpc>
              <a:spcBef>
                <a:spcPts val="600"/>
              </a:spcBef>
              <a:spcAft>
                <a:spcPts val="0"/>
              </a:spcAft>
              <a:buClr>
                <a:schemeClr val="dk1"/>
              </a:buClr>
              <a:buSzPct val="80000"/>
              <a:buFont typeface="Arial"/>
              <a:buChar char="•"/>
            </a:pPr>
            <a:r>
              <a:rPr b="0" i="0" lang="en-US" sz="2400" u="none" cap="none" strike="noStrike">
                <a:solidFill>
                  <a:schemeClr val="dk1"/>
                </a:solidFill>
                <a:latin typeface="Arial"/>
                <a:ea typeface="Arial"/>
                <a:cs typeface="Arial"/>
                <a:sym typeface="Arial"/>
              </a:rPr>
              <a:t>21: Revised the graphic to align to the narrative changes for CSI/TSI schools</a:t>
            </a:r>
          </a:p>
          <a:p>
            <a:pPr indent="-139700" lvl="1" marL="342900" marR="0" rtl="0" algn="l">
              <a:lnSpc>
                <a:spcPct val="90000"/>
              </a:lnSpc>
              <a:spcBef>
                <a:spcPts val="150"/>
              </a:spcBef>
              <a:spcAft>
                <a:spcPts val="0"/>
              </a:spcAft>
              <a:buClr>
                <a:schemeClr val="accent1"/>
              </a:buClr>
              <a:buSzPct val="80000"/>
              <a:buFont typeface="Noto Sans Symbols"/>
              <a:buNone/>
            </a:pPr>
            <a:r>
              <a:t/>
            </a:r>
            <a:endParaRPr b="0" i="0" sz="2200" u="none" cap="none" strike="noStrike">
              <a:solidFill>
                <a:schemeClr val="dk1"/>
              </a:solidFill>
              <a:latin typeface="Arial"/>
              <a:ea typeface="Arial"/>
              <a:cs typeface="Arial"/>
              <a:sym typeface="Arial"/>
            </a:endParaRPr>
          </a:p>
          <a:p>
            <a:pPr indent="-139700" lvl="1" marL="342900" marR="0" rtl="0" algn="l">
              <a:lnSpc>
                <a:spcPct val="90000"/>
              </a:lnSpc>
              <a:spcBef>
                <a:spcPts val="450"/>
              </a:spcBef>
              <a:spcAft>
                <a:spcPts val="0"/>
              </a:spcAft>
              <a:buClr>
                <a:schemeClr val="accent1"/>
              </a:buClr>
              <a:buSzPct val="80000"/>
              <a:buFont typeface="Noto Sans Symbols"/>
              <a:buNone/>
            </a:pPr>
            <a:r>
              <a:t/>
            </a:r>
            <a:endParaRPr b="0" i="0" sz="2200" u="none" cap="none" strike="noStrike">
              <a:solidFill>
                <a:schemeClr val="dk1"/>
              </a:solidFill>
              <a:latin typeface="Arial"/>
              <a:ea typeface="Arial"/>
              <a:cs typeface="Arial"/>
              <a:sym typeface="Arial"/>
            </a:endParaRPr>
          </a:p>
          <a:p>
            <a:pPr indent="-139700" lvl="1" marL="342900" marR="0" rtl="0" algn="l">
              <a:lnSpc>
                <a:spcPct val="90000"/>
              </a:lnSpc>
              <a:spcBef>
                <a:spcPts val="450"/>
              </a:spcBef>
              <a:spcAft>
                <a:spcPts val="0"/>
              </a:spcAft>
              <a:buClr>
                <a:schemeClr val="accent1"/>
              </a:buClr>
              <a:buSzPct val="79999"/>
              <a:buFont typeface="Noto Sans Symbols"/>
              <a:buNone/>
            </a:pPr>
            <a:r>
              <a:t/>
            </a:r>
            <a:endParaRPr b="0" i="0" sz="1800" u="none" cap="none" strike="noStrike">
              <a:solidFill>
                <a:schemeClr val="dk1"/>
              </a:solidFill>
              <a:latin typeface="Arial"/>
              <a:ea typeface="Arial"/>
              <a:cs typeface="Arial"/>
              <a:sym typeface="Arial"/>
            </a:endParaRPr>
          </a:p>
        </p:txBody>
      </p:sp>
      <p:sp>
        <p:nvSpPr>
          <p:cNvPr id="249" name="Shape 249"/>
          <p:cNvSpPr txBox="1"/>
          <p:nvPr>
            <p:ph idx="12" type="sldNum"/>
          </p:nvPr>
        </p:nvSpPr>
        <p:spPr>
          <a:xfrm>
            <a:off x="7391400"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200">
                <a:solidFill>
                  <a:schemeClr val="dk1"/>
                </a:solidFill>
                <a:latin typeface="Arial"/>
                <a:ea typeface="Arial"/>
                <a:cs typeface="Arial"/>
                <a:sym typeface="Arial"/>
              </a:rPr>
              <a:t>‹#›</a:t>
            </a:fld>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3" name="Shape 253"/>
        <p:cNvGrpSpPr/>
        <p:nvPr/>
      </p:nvGrpSpPr>
      <p:grpSpPr>
        <a:xfrm>
          <a:off x="0" y="0"/>
          <a:ext cx="0" cy="0"/>
          <a:chOff x="0" y="0"/>
          <a:chExt cx="0" cy="0"/>
        </a:xfrm>
      </p:grpSpPr>
      <p:sp>
        <p:nvSpPr>
          <p:cNvPr id="254" name="Shape 254"/>
          <p:cNvSpPr txBox="1"/>
          <p:nvPr>
            <p:ph type="title"/>
          </p:nvPr>
        </p:nvSpPr>
        <p:spPr>
          <a:xfrm>
            <a:off x="1131375" y="609600"/>
            <a:ext cx="7132513" cy="545023"/>
          </a:xfrm>
          <a:prstGeom prst="rect">
            <a:avLst/>
          </a:prstGeom>
          <a:noFill/>
          <a:ln>
            <a:noFill/>
          </a:ln>
        </p:spPr>
        <p:txBody>
          <a:bodyPr anchorCtr="0" anchor="ctr" bIns="45700" lIns="91425" rIns="91425" wrap="square" tIns="45700">
            <a:noAutofit/>
          </a:bodyPr>
          <a:lstStyle/>
          <a:p>
            <a:pPr indent="0" lvl="0" marL="0" marR="0" rtl="0" algn="l">
              <a:lnSpc>
                <a:spcPct val="90000"/>
              </a:lnSpc>
              <a:spcBef>
                <a:spcPts val="0"/>
              </a:spcBef>
              <a:buClr>
                <a:schemeClr val="accent1"/>
              </a:buClr>
              <a:buSzPct val="25000"/>
              <a:buFont typeface="Arial"/>
              <a:buNone/>
            </a:pPr>
            <a:r>
              <a:rPr b="1" i="0" lang="en-US" sz="3600" u="none" cap="none" strike="noStrike">
                <a:solidFill>
                  <a:schemeClr val="accent1"/>
                </a:solidFill>
                <a:latin typeface="Arial"/>
                <a:ea typeface="Arial"/>
                <a:cs typeface="Arial"/>
                <a:sym typeface="Arial"/>
              </a:rPr>
              <a:t>Reminders</a:t>
            </a:r>
          </a:p>
        </p:txBody>
      </p:sp>
      <p:sp>
        <p:nvSpPr>
          <p:cNvPr id="255" name="Shape 255"/>
          <p:cNvSpPr txBox="1"/>
          <p:nvPr>
            <p:ph idx="1" type="body"/>
          </p:nvPr>
        </p:nvSpPr>
        <p:spPr>
          <a:xfrm>
            <a:off x="859237" y="1356101"/>
            <a:ext cx="7404652" cy="5013700"/>
          </a:xfrm>
          <a:prstGeom prst="rect">
            <a:avLst/>
          </a:prstGeom>
          <a:noFill/>
          <a:ln>
            <a:noFill/>
          </a:ln>
        </p:spPr>
        <p:txBody>
          <a:bodyPr anchorCtr="0" anchor="t" bIns="45700" lIns="91425" rIns="91425" wrap="square" tIns="45700">
            <a:noAutofit/>
          </a:bodyPr>
          <a:lstStyle/>
          <a:p>
            <a:pPr indent="-146050" lvl="0" marL="171450" marR="0" rtl="0" algn="l">
              <a:lnSpc>
                <a:spcPct val="80000"/>
              </a:lnSpc>
              <a:spcBef>
                <a:spcPts val="0"/>
              </a:spcBef>
              <a:spcAft>
                <a:spcPts val="0"/>
              </a:spcAft>
              <a:buClr>
                <a:schemeClr val="dk1"/>
              </a:buClr>
              <a:buSzPct val="81400"/>
              <a:buFont typeface="Noto Sans Symbols"/>
              <a:buChar char="➢"/>
            </a:pPr>
            <a:r>
              <a:rPr b="0" i="0" lang="en-US" sz="2035" u="none" cap="none" strike="noStrike">
                <a:solidFill>
                  <a:schemeClr val="dk1"/>
                </a:solidFill>
                <a:latin typeface="Arial"/>
                <a:ea typeface="Arial"/>
                <a:cs typeface="Arial"/>
                <a:sym typeface="Arial"/>
              </a:rPr>
              <a:t> USED has up to 120 days to review and approve or reject a state’s ESSA Plan</a:t>
            </a:r>
          </a:p>
          <a:p>
            <a:pPr indent="-146050" lvl="0" marL="171450" marR="0" rtl="0" algn="l">
              <a:lnSpc>
                <a:spcPct val="80000"/>
              </a:lnSpc>
              <a:spcBef>
                <a:spcPts val="1000"/>
              </a:spcBef>
              <a:spcAft>
                <a:spcPts val="0"/>
              </a:spcAft>
              <a:buClr>
                <a:schemeClr val="dk1"/>
              </a:buClr>
              <a:buSzPct val="81400"/>
              <a:buFont typeface="Noto Sans Symbols"/>
              <a:buChar char="➢"/>
            </a:pPr>
            <a:r>
              <a:rPr b="0" i="0" lang="en-US" sz="2035" u="none" cap="none" strike="noStrike">
                <a:solidFill>
                  <a:schemeClr val="dk1"/>
                </a:solidFill>
                <a:latin typeface="Arial"/>
                <a:ea typeface="Arial"/>
                <a:cs typeface="Arial"/>
                <a:sym typeface="Arial"/>
              </a:rPr>
              <a:t> Part of that process involves USED-approved Peer Review Panels</a:t>
            </a:r>
          </a:p>
          <a:p>
            <a:pPr indent="-146050" lvl="0" marL="171450" marR="0" rtl="0" algn="l">
              <a:lnSpc>
                <a:spcPct val="80000"/>
              </a:lnSpc>
              <a:spcBef>
                <a:spcPts val="1000"/>
              </a:spcBef>
              <a:spcAft>
                <a:spcPts val="0"/>
              </a:spcAft>
              <a:buClr>
                <a:schemeClr val="dk1"/>
              </a:buClr>
              <a:buSzPct val="81400"/>
              <a:buFont typeface="Noto Sans Symbols"/>
              <a:buChar char="➢"/>
            </a:pPr>
            <a:r>
              <a:rPr b="0" i="0" lang="en-US" sz="2035" u="none" cap="none" strike="noStrike">
                <a:solidFill>
                  <a:schemeClr val="dk1"/>
                </a:solidFill>
                <a:latin typeface="Arial"/>
                <a:ea typeface="Arial"/>
                <a:cs typeface="Arial"/>
                <a:sym typeface="Arial"/>
              </a:rPr>
              <a:t> USED may request that a state make changes to the plan during the review process (15 days to respond)</a:t>
            </a:r>
          </a:p>
          <a:p>
            <a:pPr indent="-146050" lvl="0" marL="171450" marR="0" rtl="0" algn="l">
              <a:lnSpc>
                <a:spcPct val="80000"/>
              </a:lnSpc>
              <a:spcBef>
                <a:spcPts val="1000"/>
              </a:spcBef>
              <a:spcAft>
                <a:spcPts val="0"/>
              </a:spcAft>
              <a:buClr>
                <a:schemeClr val="dk1"/>
              </a:buClr>
              <a:buSzPct val="81400"/>
              <a:buFont typeface="Noto Sans Symbols"/>
              <a:buChar char="➢"/>
            </a:pPr>
            <a:r>
              <a:rPr b="0" i="0" lang="en-US" sz="2035" u="none" cap="none" strike="noStrike">
                <a:solidFill>
                  <a:schemeClr val="dk1"/>
                </a:solidFill>
                <a:latin typeface="Arial"/>
                <a:ea typeface="Arial"/>
                <a:cs typeface="Arial"/>
                <a:sym typeface="Arial"/>
              </a:rPr>
              <a:t> Ultimate decision regarding the plan rests with the U.S. Secretary of Education</a:t>
            </a:r>
          </a:p>
          <a:p>
            <a:pPr indent="-146050" lvl="0" marL="171450" marR="0" rtl="0" algn="l">
              <a:lnSpc>
                <a:spcPct val="80000"/>
              </a:lnSpc>
              <a:spcBef>
                <a:spcPts val="1000"/>
              </a:spcBef>
              <a:spcAft>
                <a:spcPts val="0"/>
              </a:spcAft>
              <a:buClr>
                <a:schemeClr val="dk1"/>
              </a:buClr>
              <a:buSzPct val="81400"/>
              <a:buFont typeface="Noto Sans Symbols"/>
              <a:buChar char="➢"/>
            </a:pPr>
            <a:r>
              <a:rPr b="0" i="0" lang="en-US" sz="2035" u="none" cap="none" strike="noStrike">
                <a:solidFill>
                  <a:schemeClr val="dk1"/>
                </a:solidFill>
                <a:latin typeface="Arial"/>
                <a:ea typeface="Arial"/>
                <a:cs typeface="Arial"/>
                <a:sym typeface="Arial"/>
              </a:rPr>
              <a:t> North Carolina will request waivers for two items in the plan (extend grade 8 math exception to 7</a:t>
            </a:r>
            <a:r>
              <a:rPr b="0" baseline="30000" i="0" lang="en-US" sz="2035" u="none" cap="none" strike="noStrike">
                <a:solidFill>
                  <a:schemeClr val="dk1"/>
                </a:solidFill>
                <a:latin typeface="Arial"/>
                <a:ea typeface="Arial"/>
                <a:cs typeface="Arial"/>
                <a:sym typeface="Arial"/>
              </a:rPr>
              <a:t>th</a:t>
            </a:r>
            <a:r>
              <a:rPr b="0" i="0" lang="en-US" sz="2035" u="none" cap="none" strike="noStrike">
                <a:solidFill>
                  <a:schemeClr val="dk1"/>
                </a:solidFill>
                <a:latin typeface="Arial"/>
                <a:ea typeface="Arial"/>
                <a:cs typeface="Arial"/>
                <a:sym typeface="Arial"/>
              </a:rPr>
              <a:t> grade and delay identification of Schools for Targeted Support and Improvement [TSI] until after the 2018-19 school year – using two years of data under the modified School Performance Grades model)</a:t>
            </a:r>
          </a:p>
          <a:p>
            <a:pPr indent="-146050" lvl="0" marL="171450" marR="0" rtl="0" algn="l">
              <a:lnSpc>
                <a:spcPct val="80000"/>
              </a:lnSpc>
              <a:spcBef>
                <a:spcPts val="1000"/>
              </a:spcBef>
              <a:buClr>
                <a:schemeClr val="dk1"/>
              </a:buClr>
              <a:buSzPct val="81400"/>
              <a:buFont typeface="Noto Sans Symbols"/>
              <a:buChar char="➢"/>
            </a:pPr>
            <a:r>
              <a:rPr b="0" i="0" lang="en-US" sz="2035" u="none" cap="none" strike="noStrike">
                <a:solidFill>
                  <a:schemeClr val="dk1"/>
                </a:solidFill>
                <a:latin typeface="Arial"/>
                <a:ea typeface="Arial"/>
                <a:cs typeface="Arial"/>
                <a:sym typeface="Arial"/>
              </a:rPr>
              <a:t> Once the plan is approved by the USED, North Carolina can always submit amendments to the USED in the future if changes are warranted in the plan</a:t>
            </a:r>
          </a:p>
        </p:txBody>
      </p:sp>
      <p:sp>
        <p:nvSpPr>
          <p:cNvPr id="256" name="Shape 256"/>
          <p:cNvSpPr txBox="1"/>
          <p:nvPr>
            <p:ph idx="12" type="sldNum"/>
          </p:nvPr>
        </p:nvSpPr>
        <p:spPr>
          <a:xfrm>
            <a:off x="7391400" y="6223828"/>
            <a:ext cx="1279662"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lang="en-US" sz="1200">
                <a:solidFill>
                  <a:schemeClr val="dk1"/>
                </a:solidFill>
                <a:latin typeface="Arial"/>
                <a:ea typeface="Arial"/>
                <a:cs typeface="Arial"/>
                <a:sym typeface="Arial"/>
              </a:rPr>
              <a:t>‹#›</a:t>
            </a:fld>
          </a:p>
        </p:txBody>
      </p:sp>
    </p:spTree>
  </p:cSld>
  <p:clrMapOvr>
    <a:masterClrMapping/>
  </p:clrMapOvr>
</p:sld>
</file>

<file path=ppt/theme/theme1.xml><?xml version="1.0" encoding="utf-8"?>
<a:theme xmlns:a="http://schemas.openxmlformats.org/drawingml/2006/main" xmlns:r="http://schemas.openxmlformats.org/officeDocument/2006/relationships"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Theme1">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