
<file path=[Content_Types].xml><?xml version="1.0" encoding="utf-8"?>
<Types xmlns="http://schemas.openxmlformats.org/package/2006/content-types">
  <Default Extension="xml" ContentType="application/xml"/>
  <Default Extension="(null)" ContentType="image/x-e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96" y="-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BAC949-D5EC-6342-B6E1-470DA478E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4612" y="2870522"/>
            <a:ext cx="8426369" cy="203714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37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DBDC5B-700C-DC4F-82DE-19E9FACE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2C4FFC-52AD-3D44-BE74-31ECA8EC1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10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66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FB1E2B-0835-1A4A-A3AD-B846B412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364" y="1709738"/>
            <a:ext cx="10051085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5D427C-156B-B947-BDE3-3F1A2A947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6364" y="4589463"/>
            <a:ext cx="1005108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13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3F8F19-7F94-944A-88E0-A47A3028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BD7D09-E8B7-DA48-9C06-FC0707567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626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6F54144-FE9E-F842-B96F-1D7631310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626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73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29BD0-79B9-964F-AAD8-4534C673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C0F2FC-77D8-414B-88C1-18AC4FE01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8B0484-F25F-3449-8E68-A5548B344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947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850CA0-62F8-BF4A-9588-2801165C6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E0A230-2303-9C47-8D95-037D39E9E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947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273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777089-7C08-2F47-AA26-B0D01FB3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5D7FFC-9096-7A4F-A03A-4B145FDE4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BC2937-981F-2243-8B81-9438B3CAA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19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14C01-D4C6-774F-A057-16F009BCB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38857B-4025-084C-8FE9-1EC757259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89FB88-5D5A-0E44-B5D7-2C0A33CC9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8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0396-3597-8C49-B95A-45652E682FF8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FE0-E5AE-5C4A-8813-D29A7C3A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FFC8BF-F613-B543-881A-49AD9A2C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6A6D22-A686-474B-AC71-7DEF44069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51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79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284A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84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84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84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84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84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(null)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ahouck@un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(null)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(null)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8498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Weight, weight</a:t>
            </a:r>
            <a:r>
              <a:rPr lang="mr-IN" dirty="0"/>
              <a:t>…</a:t>
            </a:r>
            <a:r>
              <a:rPr lang="en-US" dirty="0"/>
              <a:t> don’t tell me!</a:t>
            </a:r>
            <a:br>
              <a:rPr lang="en-US" dirty="0"/>
            </a:br>
            <a:r>
              <a:rPr lang="en-US" sz="3100" dirty="0"/>
              <a:t>Debating the NC school funding mechanism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60045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Eric A. Houck, PhD</a:t>
            </a:r>
          </a:p>
          <a:p>
            <a:r>
              <a:rPr lang="en-US" dirty="0"/>
              <a:t>Central Carolina RESA SFOs</a:t>
            </a:r>
          </a:p>
          <a:p>
            <a:r>
              <a:rPr lang="en-US" dirty="0"/>
              <a:t>1 February 2018</a:t>
            </a:r>
          </a:p>
        </p:txBody>
      </p:sp>
    </p:spTree>
    <p:extLst>
      <p:ext uri="{BB962C8B-B14F-4D97-AF65-F5344CB8AC3E}">
        <p14:creationId xmlns:p14="http://schemas.microsoft.com/office/powerpoint/2010/main" val="30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3C689-3DB0-1546-AAAB-FA4F75BE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BE7FDD-94BF-F44F-B682-73935CE21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from position-based to student weighting (legislative)</a:t>
            </a:r>
          </a:p>
          <a:p>
            <a:r>
              <a:rPr lang="en-US" dirty="0"/>
              <a:t>Ensure adequate resources for LEAs (executive)</a:t>
            </a:r>
          </a:p>
        </p:txBody>
      </p:sp>
    </p:spTree>
    <p:extLst>
      <p:ext uri="{BB962C8B-B14F-4D97-AF65-F5344CB8AC3E}">
        <p14:creationId xmlns:p14="http://schemas.microsoft.com/office/powerpoint/2010/main" val="297715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evaluation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ED6532-AF56-7F42-B6D3-E7E25FC1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782" y="1590982"/>
            <a:ext cx="6421788" cy="38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5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64783" y="484128"/>
          <a:ext cx="8422217" cy="6035205"/>
        </p:xfrm>
        <a:graphic>
          <a:graphicData uri="http://schemas.openxmlformats.org/drawingml/2006/table">
            <a:tbl>
              <a:tblPr/>
              <a:tblGrid>
                <a:gridCol w="55136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8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49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Illustration of how funding is "weighted"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9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in Kindergarten through 3rd Grade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Fundng for Different Students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Every student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$5,410.53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 from a Low Income Family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$347.68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 Learning Issues (IEPs)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$4,093.14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9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 County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$754.40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9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Below Grade Level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$105.51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9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Disadvantaged Student Supplemental Fund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$263.13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9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Wealth County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$301.42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9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 English Proficiency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$839.54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9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Intellectually and Academically Gifted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$425.24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9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Career and Technical 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9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Cooperative Innovative HS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89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Levinson, 2018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https://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goo.gl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/cu2dnT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68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61066" y="357135"/>
          <a:ext cx="8497712" cy="6190425"/>
        </p:xfrm>
        <a:graphic>
          <a:graphicData uri="http://schemas.openxmlformats.org/drawingml/2006/table">
            <a:tbl>
              <a:tblPr/>
              <a:tblGrid>
                <a:gridCol w="49268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9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18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66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Illustration of how funding is "weighted"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6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in Kindergarten through 3rd Grade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Fundng for Different Students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Every student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$5,410.53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 from a Low Income Family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$347.68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 Learning Issues (IEPs)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$4,093.14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 County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$754.40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Below Grade Level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$105.51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Disadvantaged Student Supplemental Fund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$263.13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9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Wealth County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$301.42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9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 English Proficiency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$839.54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9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Intellectually and Academically Gifted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$425.24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9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Career and Technical 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9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Cooperative Innovative HS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9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Levinson, 2018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https://goo.gl/cu2dnT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99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31811" y="388324"/>
          <a:ext cx="8383411" cy="6173343"/>
        </p:xfrm>
        <a:graphic>
          <a:graphicData uri="http://schemas.openxmlformats.org/drawingml/2006/table">
            <a:tbl>
              <a:tblPr/>
              <a:tblGrid>
                <a:gridCol w="41725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1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3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66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98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Illustration of how funding is "weighted"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8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in Kindergarten through 3rd Grade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Fundng for Different Students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GA(11)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Every student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$5,410.53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 from a Low Income Family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$347.68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 Learning Issues (IEPs)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$4,093.14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2.4 - 5.8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 County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$754.40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Categorical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Below Grade Level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$105.51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Disadvantaged Student Supplemental Fund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$263.13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1.05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Wealth County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$301.42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 English Proficiency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$839.54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Intellectually and Academically Gifted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$425.24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Career and Technical 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Cooperative Innovative HS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Intervention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1.8 - 2.1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Kindergarten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Middle Grades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33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Levinson, 2018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https://goo.gl/cu2dnT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74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F2DC6-87FB-E04B-9989-EE7D9B41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Guaranteed tax base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AD2CBE-3C87-134F-897B-F1226273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districts are subsidized to a threshold amount.</a:t>
            </a:r>
          </a:p>
          <a:p>
            <a:pPr lvl="1"/>
            <a:r>
              <a:rPr lang="en-US" dirty="0"/>
              <a:t>This encourages district taxation effort to support public education.  </a:t>
            </a:r>
          </a:p>
          <a:p>
            <a:r>
              <a:rPr lang="en-US" dirty="0"/>
              <a:t>I.e., if your district can generate $200 per pupil for each penny of tax increase, and the district at the 70</a:t>
            </a:r>
            <a:r>
              <a:rPr lang="en-US" baseline="30000" dirty="0"/>
              <a:t>th</a:t>
            </a:r>
            <a:r>
              <a:rPr lang="en-US" dirty="0"/>
              <a:t> percentile of revenue generation can raise $225 per pupil, then you would receive $25 per pupil. 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8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F2DC6-87FB-E04B-9989-EE7D9B41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Guaranteed tax base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AD2CBE-3C87-134F-897B-F1226273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Cap on units of taxation</a:t>
            </a:r>
          </a:p>
          <a:p>
            <a:pPr lvl="1"/>
            <a:r>
              <a:rPr lang="en-US" dirty="0"/>
              <a:t>Districts above the 70</a:t>
            </a:r>
            <a:r>
              <a:rPr lang="en-US" baseline="30000" dirty="0"/>
              <a:t>th</a:t>
            </a:r>
            <a:r>
              <a:rPr lang="en-US" dirty="0"/>
              <a:t> percentile would not receive a subsidy</a:t>
            </a:r>
          </a:p>
          <a:p>
            <a:pPr lvl="1"/>
            <a:r>
              <a:rPr lang="en-US" dirty="0"/>
              <a:t>(That 70</a:t>
            </a:r>
            <a:r>
              <a:rPr lang="en-US" baseline="30000" dirty="0"/>
              <a:t>th</a:t>
            </a:r>
            <a:r>
              <a:rPr lang="en-US" dirty="0"/>
              <a:t> percentile figure is made up.  Georgia uses the 75</a:t>
            </a:r>
            <a:r>
              <a:rPr lang="en-US" baseline="30000" dirty="0"/>
              <a:t>th</a:t>
            </a:r>
            <a:r>
              <a:rPr lang="en-US" dirty="0"/>
              <a:t>.  Other states use others….)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8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274D04-286B-A042-828C-B0ADA6DD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E1C6F9-FD69-0645-A98E-702A6EB45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Eric A. Houck</a:t>
            </a:r>
          </a:p>
          <a:p>
            <a:pPr marL="0" indent="0">
              <a:buNone/>
            </a:pPr>
            <a:r>
              <a:rPr lang="en-US" dirty="0"/>
              <a:t>(p) 919-621-6437</a:t>
            </a:r>
          </a:p>
          <a:p>
            <a:pPr marL="0" indent="0">
              <a:buNone/>
            </a:pPr>
            <a:r>
              <a:rPr lang="en-US" dirty="0"/>
              <a:t>(e) </a:t>
            </a:r>
            <a:r>
              <a:rPr lang="en-US" dirty="0">
                <a:hlinkClick r:id="rId2"/>
              </a:rPr>
              <a:t>eahouck@unc.edu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(t) @</a:t>
            </a:r>
            <a:r>
              <a:rPr lang="en-US" dirty="0" err="1"/>
              <a:t>eahouck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8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of current NC mechanism</a:t>
            </a:r>
          </a:p>
          <a:p>
            <a:pPr lvl="1"/>
            <a:r>
              <a:rPr lang="en-US" dirty="0"/>
              <a:t>Flaws in the NC mechanism.</a:t>
            </a:r>
          </a:p>
          <a:p>
            <a:r>
              <a:rPr lang="en-US" dirty="0"/>
              <a:t>Description </a:t>
            </a:r>
            <a:r>
              <a:rPr lang="en-US"/>
              <a:t>of </a:t>
            </a:r>
            <a:r>
              <a:rPr lang="en-US" smtClean="0"/>
              <a:t>weighted </a:t>
            </a:r>
            <a:r>
              <a:rPr lang="en-US" dirty="0"/>
              <a:t>and equalization components.</a:t>
            </a:r>
          </a:p>
          <a:p>
            <a:pPr lvl="1"/>
            <a:r>
              <a:rPr lang="en-US" dirty="0"/>
              <a:t>Other states and best practice(s)</a:t>
            </a:r>
          </a:p>
          <a:p>
            <a:r>
              <a:rPr lang="en-US" dirty="0"/>
              <a:t>Discussion of all the fuss</a:t>
            </a:r>
          </a:p>
          <a:p>
            <a:r>
              <a:rPr lang="en-US" dirty="0"/>
              <a:t>(Fifteen slides, four graphs, three tables, two figures)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8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evaluation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9FAB7D7-FAD6-654E-BE3E-7225D6F94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991" y="1417638"/>
            <a:ext cx="6300019" cy="46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evaluation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ED6532-AF56-7F42-B6D3-E7E25FC1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782" y="1590982"/>
            <a:ext cx="6421788" cy="38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2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8ACAF6-0F31-E042-8DDF-F2F9EABF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about NC funding mech.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CC4F9E-03AB-F04D-9196-0A345BE27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Capped elements</a:t>
            </a:r>
          </a:p>
          <a:p>
            <a:pPr lvl="1"/>
            <a:r>
              <a:rPr lang="en-US" dirty="0"/>
              <a:t>Special education</a:t>
            </a:r>
          </a:p>
          <a:p>
            <a:r>
              <a:rPr lang="en-US" dirty="0"/>
              <a:t>Lack of transparency</a:t>
            </a:r>
          </a:p>
          <a:p>
            <a:pPr lvl="1"/>
            <a:r>
              <a:rPr lang="en-US" dirty="0"/>
              <a:t>Class size chaos</a:t>
            </a:r>
          </a:p>
          <a:p>
            <a:r>
              <a:rPr lang="en-US" dirty="0"/>
              <a:t>Inequity in salary distributions</a:t>
            </a:r>
          </a:p>
          <a:p>
            <a:r>
              <a:rPr lang="en-US" dirty="0"/>
              <a:t>Lack of state support for local effort</a:t>
            </a:r>
          </a:p>
          <a:p>
            <a:r>
              <a:rPr lang="en-US" dirty="0"/>
              <a:t>Charters</a:t>
            </a:r>
          </a:p>
        </p:txBody>
      </p:sp>
    </p:spTree>
    <p:extLst>
      <p:ext uri="{BB962C8B-B14F-4D97-AF65-F5344CB8AC3E}">
        <p14:creationId xmlns:p14="http://schemas.microsoft.com/office/powerpoint/2010/main" val="245414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E777DB-3A2E-5E4C-8B50-3E561E218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96" y="523568"/>
            <a:ext cx="7894075" cy="57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5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3D41690-C28B-404D-9617-668BEC9E3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51" y="980767"/>
            <a:ext cx="7067244" cy="51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1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A23AB86-FE34-FB4C-93C3-283807BC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07" y="538316"/>
            <a:ext cx="8040637" cy="58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8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FE640E-AEF6-0343-B893-29010A1D3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96" y="612058"/>
            <a:ext cx="7658101" cy="556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604</Words>
  <Application>Microsoft Macintosh PowerPoint</Application>
  <PresentationFormat>Custom</PresentationFormat>
  <Paragraphs>170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Weight, weight… don’t tell me! Debating the NC school funding mechanism </vt:lpstr>
      <vt:lpstr>Presentation overview</vt:lpstr>
      <vt:lpstr>Framework for evaluation</vt:lpstr>
      <vt:lpstr>Framework for evaluation</vt:lpstr>
      <vt:lpstr>Concerns about NC funding mech.</vt:lpstr>
      <vt:lpstr>PowerPoint Presentation</vt:lpstr>
      <vt:lpstr>PowerPoint Presentation</vt:lpstr>
      <vt:lpstr>PowerPoint Presentation</vt:lpstr>
      <vt:lpstr>PowerPoint Presentation</vt:lpstr>
      <vt:lpstr>Current topics</vt:lpstr>
      <vt:lpstr>Framework for evaluation</vt:lpstr>
      <vt:lpstr>PowerPoint Presentation</vt:lpstr>
      <vt:lpstr>PowerPoint Presentation</vt:lpstr>
      <vt:lpstr>PowerPoint Presentation</vt:lpstr>
      <vt:lpstr>Guaranteed tax base support</vt:lpstr>
      <vt:lpstr>Guaranteed tax base support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Groves, Calvin</dc:creator>
  <cp:lastModifiedBy>Neil Pedersen</cp:lastModifiedBy>
  <cp:revision>12</cp:revision>
  <dcterms:created xsi:type="dcterms:W3CDTF">2017-11-14T19:47:53Z</dcterms:created>
  <dcterms:modified xsi:type="dcterms:W3CDTF">2018-02-02T13:00:58Z</dcterms:modified>
</cp:coreProperties>
</file>